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数据结构与算法</a:t>
            </a:r>
            <a:r>
              <a:rPr lang="en-US" altLang="zh-CN" dirty="0">
                <a:sym typeface="+mn-ea"/>
              </a:rPr>
              <a:t>(1)</a:t>
            </a:r>
            <a:endParaRPr lang="en-US" altLang="zh-CN" dirty="0"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>
          <a:xfrm>
            <a:off x="9133205" y="5703570"/>
            <a:ext cx="2878455" cy="996315"/>
          </a:xfrm>
        </p:spPr>
        <p:txBody>
          <a:bodyPr/>
          <a:p>
            <a:r>
              <a:rPr lang="zh-CN" altLang="en-US"/>
              <a:t>王华胜</a:t>
            </a:r>
            <a:endParaRPr lang="zh-CN" altLang="en-US"/>
          </a:p>
          <a:p>
            <a:r>
              <a:rPr lang="en-US" altLang="zh-CN"/>
              <a:t>2020/1/17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61845"/>
            <a:ext cx="10852237" cy="648000"/>
          </a:xfrm>
        </p:spPr>
        <p:txBody>
          <a:bodyPr/>
          <a:p>
            <a:r>
              <a:rPr sz="6000"/>
              <a:t>概述</a:t>
            </a:r>
            <a:endParaRPr sz="6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/>
              <a:t>1.看完了第一、第二章的视频；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2.简单实现了线性表的顺序表和单链表；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3.学习了C语言程序设计（第三版）里的动态储存和链表的相关知识；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/>
              <a:t>类与对象</a:t>
            </a:r>
            <a:endParaRPr lang="zh-CN" altLang="en-US" sz="6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1280760"/>
            <a:ext cx="10852237" cy="5041355"/>
          </a:xfrm>
        </p:spPr>
        <p:txBody>
          <a:bodyPr/>
          <a:p>
            <a:pPr marL="0" indent="0">
              <a:buNone/>
            </a:pPr>
            <a:r>
              <a:rPr lang="en-US" altLang="zh-CN" sz="2400"/>
              <a:t>1</a:t>
            </a:r>
            <a:r>
              <a:rPr sz="2400"/>
              <a:t>、指向类的指针方式如同指向结构的指针。实际上，类可以看成是一个带有函数的结构；</a:t>
            </a:r>
            <a:endParaRPr sz="2400"/>
          </a:p>
          <a:p>
            <a:pPr marL="0" indent="0">
              <a:buNone/>
            </a:pPr>
            <a:r>
              <a:rPr lang="en-US" altLang="zh-CN" sz="2400"/>
              <a:t>2</a:t>
            </a:r>
            <a:r>
              <a:rPr sz="2400"/>
              <a:t>、类提供了对象的蓝图，所以基本上，对象是根据类来创建的；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3</a:t>
            </a:r>
            <a:r>
              <a:rPr sz="2400"/>
              <a:t>、类的对象的公共数据成员可以使用直接成员访问运算符 (.) 来访问；</a:t>
            </a:r>
            <a:endParaRPr sz="2400"/>
          </a:p>
          <a:p>
            <a:pPr marL="0" indent="0">
              <a:buNone/>
            </a:pPr>
            <a:r>
              <a:rPr lang="en-US" altLang="zh-CN" sz="2400"/>
              <a:t>4</a:t>
            </a:r>
            <a:r>
              <a:rPr sz="2400"/>
              <a:t>、C++ 中的 this 指针	每个对象都有一个特殊的指针 this，它指向对象本身，它并非对象的成员，是常量指针；</a:t>
            </a:r>
            <a:endParaRPr sz="2400"/>
          </a:p>
          <a:p>
            <a:pPr marL="0" indent="0">
              <a:buNone/>
            </a:pPr>
            <a:r>
              <a:rPr lang="en-US" altLang="zh-CN" sz="2400"/>
              <a:t>5</a:t>
            </a:r>
            <a:r>
              <a:rPr sz="2400"/>
              <a:t>、需要注意的是，私有的成员和受保护的成员不能使用直接成员访问运算符 (.) 来直接访问。</a:t>
            </a:r>
            <a:endParaRPr sz="24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顺序表的实现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296035"/>
            <a:ext cx="10852150" cy="5363845"/>
          </a:xfrm>
        </p:spPr>
        <p:txBody>
          <a:bodyPr/>
          <a:p>
            <a:r>
              <a:rPr lang="zh-CN" altLang="en-US"/>
              <a:t>由于顺序表不涉及动态储存，定义比较简单：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插入删除就相当于对数组</a:t>
            </a:r>
            <a:r>
              <a:rPr lang="en-US" altLang="zh-CN"/>
              <a:t>array</a:t>
            </a:r>
            <a:r>
              <a:t>的操作：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360截图20200118092617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010" y="1791335"/>
            <a:ext cx="3619500" cy="989965"/>
          </a:xfrm>
          <a:prstGeom prst="rect">
            <a:avLst/>
          </a:prstGeom>
        </p:spPr>
      </p:pic>
      <p:pic>
        <p:nvPicPr>
          <p:cNvPr id="5" name="图片 4" descr="360截图202001180943393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10" y="3505200"/>
            <a:ext cx="4251960" cy="31546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动态储存与链表</a:t>
            </a:r>
            <a:r>
              <a:rPr lang="zh-CN" altLang="en-US" sz="800"/>
              <a:t>（由于</a:t>
            </a:r>
            <a:r>
              <a:rPr lang="en-US" altLang="zh-CN" sz="800">
                <a:sym typeface="+mn-ea"/>
              </a:rPr>
              <a:t>C语言程序设计（第三版）里的动态储存和链表的相关知识</a:t>
            </a:r>
            <a:r>
              <a:rPr sz="800">
                <a:sym typeface="+mn-ea"/>
              </a:rPr>
              <a:t>与这里的内容一致，先完成杨老师布置的任务）</a:t>
            </a:r>
            <a:endParaRPr sz="8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/>
              <a:t>动态内存分配的步骤：</a:t>
            </a:r>
            <a:endParaRPr lang="zh-CN" altLang="en-US"/>
          </a:p>
          <a:p>
            <a:r>
              <a:rPr lang="en-US" altLang="zh-CN"/>
              <a:t>1</a:t>
            </a:r>
            <a:r>
              <a:t>、了解需要多少内存空间；</a:t>
            </a:r>
          </a:p>
          <a:p>
            <a:r>
              <a:rPr lang="en-US" altLang="zh-CN"/>
              <a:t>2</a:t>
            </a:r>
            <a:r>
              <a:t>、利用</a:t>
            </a:r>
            <a:r>
              <a:rPr lang="en-US" altLang="zh-CN"/>
              <a:t>C</a:t>
            </a:r>
            <a:r>
              <a:t>语言提供的动态分配函数来分配所需要的储存空间；</a:t>
            </a:r>
          </a:p>
          <a:p>
            <a:r>
              <a:rPr lang="en-US" altLang="zh-CN"/>
              <a:t>3</a:t>
            </a:r>
            <a:r>
              <a:t>、使指针指向获得的内存空间，以便</a:t>
            </a:r>
            <a:r>
              <a:rPr>
                <a:sym typeface="+mn-ea"/>
              </a:rPr>
              <a:t>使</a:t>
            </a:r>
            <a:r>
              <a:t>用指针在改空间内实施运算或操作；</a:t>
            </a:r>
          </a:p>
          <a:p>
            <a:r>
              <a:rPr lang="en-US" altLang="zh-CN"/>
              <a:t>4</a:t>
            </a:r>
            <a:r>
              <a:t>、当使用完毕内存后，释放这一空间；</a:t>
            </a:r>
          </a:p>
          <a:p>
            <a:r>
              <a:rPr sz="2400">
                <a:sym typeface="+mn-ea"/>
              </a:rPr>
              <a:t>链表</a:t>
            </a:r>
            <a:endParaRPr sz="2400">
              <a:sym typeface="+mn-ea"/>
            </a:endParaRPr>
          </a:p>
          <a:p>
            <a:pPr marL="0" indent="0">
              <a:buNone/>
            </a:pPr>
            <a:r>
              <a:rPr sz="2400"/>
              <a:t>      </a:t>
            </a:r>
            <a:r>
              <a:t>链表都有一个头指针，一般以head来表示，存放的是一个地址。链表中的节点分为两类，头结点和一般节点，头结点是没有数据域的。链表中每个节点都分为两部分，一个数据域，一个是指针域。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>
                <a:sym typeface="+mn-ea"/>
              </a:rPr>
            </a:br>
            <a:r>
              <a:rPr>
                <a:sym typeface="+mn-ea"/>
              </a:rPr>
              <a:t>单链表的实现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由于</a:t>
            </a:r>
            <a:r>
              <a:rPr>
                <a:sym typeface="+mn-ea"/>
              </a:rPr>
              <a:t>单链表</a:t>
            </a:r>
            <a:r>
              <a:rPr>
                <a:sym typeface="+mn-ea"/>
              </a:rPr>
              <a:t>涉及动态储存，定义则多了一个指向下一成员的指针：</a:t>
            </a:r>
            <a:endParaRPr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插入比较复杂：</a:t>
            </a:r>
            <a:endParaRPr lang="zh-CN" altLang="en-US"/>
          </a:p>
        </p:txBody>
      </p:sp>
      <p:pic>
        <p:nvPicPr>
          <p:cNvPr id="4" name="图片 3" descr="360截图202001181014403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1748790"/>
            <a:ext cx="3680460" cy="1028700"/>
          </a:xfrm>
          <a:prstGeom prst="rect">
            <a:avLst/>
          </a:prstGeom>
        </p:spPr>
      </p:pic>
      <p:pic>
        <p:nvPicPr>
          <p:cNvPr id="5" name="图片 4" descr="360截图202001181023127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2777490"/>
            <a:ext cx="6179820" cy="35966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655320"/>
            <a:ext cx="10852150" cy="5681980"/>
          </a:xfrm>
        </p:spPr>
        <p:txBody>
          <a:bodyPr/>
          <a:p>
            <a:r>
              <a:rPr lang="zh-CN" altLang="en-US"/>
              <a:t>删除：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查找：                                                      修改：</a:t>
            </a:r>
            <a:endParaRPr lang="en-US" altLang="zh-CN"/>
          </a:p>
        </p:txBody>
      </p:sp>
      <p:pic>
        <p:nvPicPr>
          <p:cNvPr id="4" name="图片 3" descr="360截图2020011810322154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34540" y="739140"/>
            <a:ext cx="5090160" cy="2865120"/>
          </a:xfrm>
          <a:prstGeom prst="rect">
            <a:avLst/>
          </a:prstGeom>
        </p:spPr>
      </p:pic>
      <p:pic>
        <p:nvPicPr>
          <p:cNvPr id="5" name="图片 4" descr="360截图20200118105627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" y="4431030"/>
            <a:ext cx="4198620" cy="1623060"/>
          </a:xfrm>
          <a:prstGeom prst="rect">
            <a:avLst/>
          </a:prstGeom>
        </p:spPr>
      </p:pic>
      <p:pic>
        <p:nvPicPr>
          <p:cNvPr id="6" name="图片 5" descr="360截图202001181105094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060" y="4431030"/>
            <a:ext cx="5181600" cy="15849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REFSHAPE" val="891117100"/>
  <p:tag name="KSO_WM_UNIT_PLACING_PICTURE_USER_VIEWPORT" val="{&quot;height&quot;:4512,&quot;width&quot;:8016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WPS 演示</Application>
  <PresentationFormat>宽屏</PresentationFormat>
  <Paragraphs>55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Arial Unicode MS</vt:lpstr>
      <vt:lpstr>Office 主题​​</vt:lpstr>
      <vt:lpstr>数据结构与算法(1)</vt:lpstr>
      <vt:lpstr>概述</vt:lpstr>
      <vt:lpstr>类与对象</vt:lpstr>
      <vt:lpstr>顺序表的实现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相逢何必曾相识</cp:lastModifiedBy>
  <cp:revision>28</cp:revision>
  <dcterms:created xsi:type="dcterms:W3CDTF">2019-06-19T02:08:00Z</dcterms:created>
  <dcterms:modified xsi:type="dcterms:W3CDTF">2020-01-18T03:06:18Z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