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9" r:id="rId3"/>
    <p:sldId id="262" r:id="rId5"/>
    <p:sldId id="258" r:id="rId6"/>
    <p:sldId id="26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(3)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/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2020/1/31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链式队列的实现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定义：                                                                入队：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出队：                                                                取队头：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pture_20200131151007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1296035"/>
            <a:ext cx="3817620" cy="1470660"/>
          </a:xfrm>
          <a:prstGeom prst="rect">
            <a:avLst/>
          </a:prstGeom>
        </p:spPr>
      </p:pic>
      <p:pic>
        <p:nvPicPr>
          <p:cNvPr id="5" name="图片 4" descr="capture_202001311510288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80" y="1870075"/>
            <a:ext cx="4975860" cy="1127760"/>
          </a:xfrm>
          <a:prstGeom prst="rect">
            <a:avLst/>
          </a:prstGeom>
        </p:spPr>
      </p:pic>
      <p:pic>
        <p:nvPicPr>
          <p:cNvPr id="6" name="图片 5" descr="capture_20200131151046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4053840"/>
            <a:ext cx="3589020" cy="1874520"/>
          </a:xfrm>
          <a:prstGeom prst="rect">
            <a:avLst/>
          </a:prstGeom>
        </p:spPr>
      </p:pic>
      <p:pic>
        <p:nvPicPr>
          <p:cNvPr id="7" name="图片 6" descr="capture_20200131151102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550" y="4053840"/>
            <a:ext cx="3543300" cy="1501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r>
              <a:t>由于暂停了一周多的学习，现在开始狂刷视频和实现数据结构</a:t>
            </a:r>
            <a:r>
              <a:rPr lang="en-US" altLang="zh-CN"/>
              <a:t>······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>
                <a:sym typeface="+mn-ea"/>
              </a:rPr>
            </a:br>
            <a:r>
              <a:rPr>
                <a:sym typeface="+mn-ea"/>
              </a:rPr>
              <a:t>双</a:t>
            </a:r>
            <a:r>
              <a:rPr>
                <a:sym typeface="+mn-ea"/>
              </a:rPr>
              <a:t>链表的实现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定义：                                                          插入：</a:t>
            </a:r>
            <a:endParaRPr lang="zh-CN" altLang="en-US"/>
          </a:p>
          <a:p>
            <a:pPr marL="0" indent="0">
              <a:buNone/>
            </a:pP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capture_20200128132411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1805940"/>
            <a:ext cx="3688080" cy="1181100"/>
          </a:xfrm>
          <a:prstGeom prst="rect">
            <a:avLst/>
          </a:prstGeom>
        </p:spPr>
      </p:pic>
      <p:pic>
        <p:nvPicPr>
          <p:cNvPr id="5" name="图片 4" descr="capture_20200129231946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15" y="1296035"/>
            <a:ext cx="4983480" cy="4869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553085"/>
            <a:ext cx="10852150" cy="5784215"/>
          </a:xfrm>
        </p:spPr>
        <p:txBody>
          <a:bodyPr/>
          <a:p>
            <a:pPr marL="0" indent="0">
              <a:buNone/>
            </a:pPr>
            <a:r>
              <a:t>删除：                                                                       寻找、修改：</a:t>
            </a:r>
          </a:p>
        </p:txBody>
      </p:sp>
      <p:pic>
        <p:nvPicPr>
          <p:cNvPr id="2" name="图片 1" descr="capture_202001300949223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707515"/>
            <a:ext cx="3931920" cy="3474720"/>
          </a:xfrm>
          <a:prstGeom prst="rect">
            <a:avLst/>
          </a:prstGeom>
        </p:spPr>
      </p:pic>
      <p:pic>
        <p:nvPicPr>
          <p:cNvPr id="4" name="图片 3" descr="capture_20200130095251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85" y="1886585"/>
            <a:ext cx="3947160" cy="3116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循环链表的实现</a:t>
            </a:r>
            <a:r>
              <a:rPr>
                <a:sym typeface="+mn-ea"/>
              </a:rPr>
              <a:t>（这里只列举双循环链表）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                                                             插入：</a:t>
            </a:r>
            <a:endParaRPr lang="en-US" altLang="zh-CN"/>
          </a:p>
        </p:txBody>
      </p:sp>
      <p:pic>
        <p:nvPicPr>
          <p:cNvPr id="4" name="图片 3" descr="capture_20200129165341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1839595"/>
            <a:ext cx="4213860" cy="1196340"/>
          </a:xfrm>
          <a:prstGeom prst="rect">
            <a:avLst/>
          </a:prstGeom>
        </p:spPr>
      </p:pic>
      <p:pic>
        <p:nvPicPr>
          <p:cNvPr id="5" name="图片 4" descr="capture_202001301026199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25" y="1296035"/>
            <a:ext cx="5067300" cy="5326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702310"/>
            <a:ext cx="10852150" cy="5634990"/>
          </a:xfrm>
        </p:spPr>
        <p:txBody>
          <a:bodyPr/>
          <a:p>
            <a:r>
              <a:rPr lang="zh-CN" altLang="en-US"/>
              <a:t>删除：                                                                        查找修改：</a:t>
            </a:r>
            <a:endParaRPr lang="zh-CN" altLang="en-US"/>
          </a:p>
        </p:txBody>
      </p:sp>
      <p:pic>
        <p:nvPicPr>
          <p:cNvPr id="2" name="图片 1" descr="capture_20200130102904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706880"/>
            <a:ext cx="3886200" cy="3444240"/>
          </a:xfrm>
          <a:prstGeom prst="rect">
            <a:avLst/>
          </a:prstGeom>
        </p:spPr>
      </p:pic>
      <p:pic>
        <p:nvPicPr>
          <p:cNvPr id="4" name="图片 3" descr="capture_202001301031003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635" y="1706880"/>
            <a:ext cx="4076700" cy="3154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顺序栈的实现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                                                                进栈：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出栈：</a:t>
            </a:r>
            <a:r>
              <a:rPr lang="zh-CN" altLang="en-US"/>
              <a:t>                                                                取栈顶：</a:t>
            </a:r>
            <a:endParaRPr lang="zh-CN" altLang="en-US"/>
          </a:p>
        </p:txBody>
      </p:sp>
      <p:pic>
        <p:nvPicPr>
          <p:cNvPr id="4" name="图片 3" descr="capture_202001311109530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35" y="1296035"/>
            <a:ext cx="2407920" cy="1173480"/>
          </a:xfrm>
          <a:prstGeom prst="rect">
            <a:avLst/>
          </a:prstGeom>
        </p:spPr>
      </p:pic>
      <p:pic>
        <p:nvPicPr>
          <p:cNvPr id="5" name="图片 4" descr="capture_20200131111022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1386840"/>
            <a:ext cx="4572000" cy="1272540"/>
          </a:xfrm>
          <a:prstGeom prst="rect">
            <a:avLst/>
          </a:prstGeom>
        </p:spPr>
      </p:pic>
      <p:pic>
        <p:nvPicPr>
          <p:cNvPr id="6" name="图片 5" descr="capture_202001311125458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35" y="4040505"/>
            <a:ext cx="4503420" cy="861060"/>
          </a:xfrm>
          <a:prstGeom prst="rect">
            <a:avLst/>
          </a:prstGeom>
        </p:spPr>
      </p:pic>
      <p:pic>
        <p:nvPicPr>
          <p:cNvPr id="8" name="图片 7" descr="capture_202001311219215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15" y="4040505"/>
            <a:ext cx="4480560" cy="861060"/>
          </a:xfrm>
          <a:prstGeom prst="rect">
            <a:avLst/>
          </a:prstGeom>
        </p:spPr>
      </p:pic>
      <p:pic>
        <p:nvPicPr>
          <p:cNvPr id="9" name="图片 8" descr="capture_202001311331467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370" y="4119880"/>
            <a:ext cx="1630680" cy="228600"/>
          </a:xfrm>
          <a:prstGeom prst="rect">
            <a:avLst/>
          </a:prstGeom>
        </p:spPr>
      </p:pic>
      <p:pic>
        <p:nvPicPr>
          <p:cNvPr id="10" name="图片 9" descr="capture_202001311331467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20" y="1606550"/>
            <a:ext cx="1630680" cy="228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链栈的实现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定义：                                                                进栈：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出栈：</a:t>
            </a:r>
            <a:r>
              <a:rPr>
                <a:sym typeface="+mn-ea"/>
              </a:rPr>
              <a:t>                                                                取栈顶：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pture_202001311219580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560" y="1296035"/>
            <a:ext cx="1950720" cy="1005840"/>
          </a:xfrm>
          <a:prstGeom prst="rect">
            <a:avLst/>
          </a:prstGeom>
        </p:spPr>
      </p:pic>
      <p:pic>
        <p:nvPicPr>
          <p:cNvPr id="5" name="图片 4" descr="capture_202001311220204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95" y="1296035"/>
            <a:ext cx="3398520" cy="1729740"/>
          </a:xfrm>
          <a:prstGeom prst="rect">
            <a:avLst/>
          </a:prstGeom>
        </p:spPr>
      </p:pic>
      <p:pic>
        <p:nvPicPr>
          <p:cNvPr id="6" name="图片 5" descr="capture_20200131122049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60" y="4087495"/>
            <a:ext cx="3032760" cy="1562100"/>
          </a:xfrm>
          <a:prstGeom prst="rect">
            <a:avLst/>
          </a:prstGeom>
        </p:spPr>
      </p:pic>
      <p:pic>
        <p:nvPicPr>
          <p:cNvPr id="8" name="图片 7" descr="capture_202001312130317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95" y="4087495"/>
            <a:ext cx="3238500" cy="883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循环队列的实现（顺序队列较简单，略去）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定义：                                                                入队：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出队：                                                                取队头：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pture_20200131134313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460" y="1437005"/>
            <a:ext cx="2438400" cy="1295400"/>
          </a:xfrm>
          <a:prstGeom prst="rect">
            <a:avLst/>
          </a:prstGeom>
        </p:spPr>
      </p:pic>
      <p:pic>
        <p:nvPicPr>
          <p:cNvPr id="5" name="图片 4" descr="capture_20200131134332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5" y="1296035"/>
            <a:ext cx="4305300" cy="1280160"/>
          </a:xfrm>
          <a:prstGeom prst="rect">
            <a:avLst/>
          </a:prstGeom>
        </p:spPr>
      </p:pic>
      <p:pic>
        <p:nvPicPr>
          <p:cNvPr id="6" name="图片 5" descr="capture_20200131134348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45" y="4039235"/>
            <a:ext cx="4198620" cy="853440"/>
          </a:xfrm>
          <a:prstGeom prst="rect">
            <a:avLst/>
          </a:prstGeom>
        </p:spPr>
      </p:pic>
      <p:pic>
        <p:nvPicPr>
          <p:cNvPr id="7" name="图片 6" descr="capture_202001311344063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315" y="4039235"/>
            <a:ext cx="4175760" cy="876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70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数据结构与算法(3)</vt:lpstr>
      <vt:lpstr>概述</vt:lpstr>
      <vt:lpstr> 双链表的实现 </vt:lpstr>
      <vt:lpstr>PowerPoint 演示文稿</vt:lpstr>
      <vt:lpstr>循环链表的实现（这里只列举双循环链表）</vt:lpstr>
      <vt:lpstr>PowerPoint 演示文稿</vt:lpstr>
      <vt:lpstr>顺序栈的实现</vt:lpstr>
      <vt:lpstr>链栈的实现</vt:lpstr>
      <vt:lpstr>循环队列的实现（顺序队列较简单，略去）</vt:lpstr>
      <vt:lpstr>链式队列的实现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相逢何必曾相识</cp:lastModifiedBy>
  <cp:revision>32</cp:revision>
  <dcterms:created xsi:type="dcterms:W3CDTF">2019-06-19T02:08:00Z</dcterms:created>
  <dcterms:modified xsi:type="dcterms:W3CDTF">2020-01-31T13:34:04Z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