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410" r:id="rId3"/>
    <p:sldId id="412" r:id="rId5"/>
    <p:sldId id="413" r:id="rId6"/>
    <p:sldId id="414" r:id="rId7"/>
    <p:sldId id="415" r:id="rId8"/>
    <p:sldId id="416" r:id="rId9"/>
    <p:sldId id="417" r:id="rId10"/>
    <p:sldId id="41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数据结构与算法</a:t>
            </a:r>
            <a:r>
              <a:rPr lang="en-US" altLang="zh-CN" dirty="0">
                <a:sym typeface="+mn-ea"/>
              </a:rPr>
              <a:t>(9)</a:t>
            </a:r>
            <a:endParaRPr lang="en-US" altLang="zh-CN" dirty="0"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>
          <a:xfrm>
            <a:off x="9133205" y="5703570"/>
            <a:ext cx="2878455" cy="996315"/>
          </a:xfrm>
        </p:spPr>
        <p:txBody>
          <a:bodyPr>
            <a:normAutofit lnSpcReduction="10000"/>
          </a:bodyPr>
          <a:p>
            <a:r>
              <a:rPr lang="zh-CN" altLang="en-US"/>
              <a:t>王华胜</a:t>
            </a:r>
            <a:endParaRPr lang="zh-CN" altLang="en-US"/>
          </a:p>
          <a:p>
            <a:r>
              <a:rPr lang="en-US" altLang="zh-CN"/>
              <a:t>2020/3/</a:t>
            </a:r>
            <a:r>
              <a:rPr lang="en-US"/>
              <a:t>20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>
                <a:sym typeface="+mn-ea"/>
              </a:rPr>
            </a:br>
            <a:r>
              <a:rPr>
                <a:sym typeface="+mn-ea"/>
              </a:rPr>
              <a:t>暂停一周学习的原因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</a:t>
            </a:r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表面上的原因：网课学习开始了，没有那么多时间去学；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实际上的原因：懒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</a:t>
            </a:r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en-US" altLang="zh-CN"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说实话，我有时候真的认为学这么快没必要，我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语言基础本来就不好，打字也是开始学数据结构的时候练的，再加上网课学习的来临，我渐渐堕入失落的状态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</a:t>
            </a:r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（还是说明我懒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</a:t>
            </a:r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）；</a:t>
            </a:r>
            <a:endParaRPr lang="en-US" altLang="zh-CN"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000"/>
              <a:t>        但是，我从新投入了这个学习之中，不为别的，只为了自己曾经所做的决定</a:t>
            </a:r>
            <a:r>
              <a:rPr lang="en-US" altLang="zh-CN" sz="2000"/>
              <a:t>——</a:t>
            </a:r>
            <a:r>
              <a:rPr sz="2000"/>
              <a:t>向薛老师主动要求多做练习。至于后者的原因，</a:t>
            </a:r>
            <a:r>
              <a:rPr sz="2000">
                <a:sym typeface="+mn-ea"/>
              </a:rPr>
              <a:t>是为了自己的将来还是想在懒散的状态中脱离出来，</a:t>
            </a:r>
            <a:r>
              <a:rPr sz="2000"/>
              <a:t>我也说不清；</a:t>
            </a:r>
            <a:endParaRPr sz="2000"/>
          </a:p>
          <a:p>
            <a:r>
              <a:rPr sz="2000"/>
              <a:t>        总之，以后不能再荒废下去了！</a:t>
            </a: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本周刷习题的情况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latin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800">
                <a:latin typeface="微软雅黑" panose="020B0503020204020204" pitchFamily="34" charset="-122"/>
                <a:cs typeface="微软雅黑" panose="020B0503020204020204" pitchFamily="34" charset="-122"/>
              </a:rPr>
              <a:t>做了</a:t>
            </a:r>
            <a:r>
              <a:rPr lang="en-US" altLang="zh-CN" sz="2800">
                <a:latin typeface="微软雅黑" panose="020B0503020204020204" pitchFamily="34" charset="-122"/>
                <a:cs typeface="微软雅黑" panose="020B0503020204020204" pitchFamily="34" charset="-122"/>
              </a:rPr>
              <a:t>OpenJudge</a:t>
            </a:r>
            <a:r>
              <a:rPr sz="2800">
                <a:latin typeface="微软雅黑" panose="020B0503020204020204" pitchFamily="34" charset="-122"/>
                <a:cs typeface="微软雅黑" panose="020B0503020204020204" pitchFamily="34" charset="-122"/>
              </a:rPr>
              <a:t>上线性表的相关题目，个人感觉这个平台上的题目没有测试点的详细信息我很难调试正确（不知道是我不会看还是根本没有），而且难度也比较大，于是决定先去做</a:t>
            </a:r>
            <a:r>
              <a:rPr lang="en-US" altLang="zh-CN" sz="2800">
                <a:latin typeface="微软雅黑" panose="020B0503020204020204" pitchFamily="34" charset="-122"/>
                <a:cs typeface="微软雅黑" panose="020B0503020204020204" pitchFamily="34" charset="-122"/>
              </a:rPr>
              <a:t>PTA</a:t>
            </a:r>
            <a:r>
              <a:rPr sz="2800">
                <a:latin typeface="微软雅黑" panose="020B0503020204020204" pitchFamily="34" charset="-122"/>
                <a:cs typeface="微软雅黑" panose="020B0503020204020204" pitchFamily="34" charset="-122"/>
              </a:rPr>
              <a:t>上面的</a:t>
            </a:r>
            <a:r>
              <a:rPr lang="en-US" altLang="zh-CN" sz="2800">
                <a:latin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800">
                <a:latin typeface="微软雅黑" panose="020B0503020204020204" pitchFamily="34" charset="-122"/>
                <a:cs typeface="微软雅黑" panose="020B0503020204020204" pitchFamily="34" charset="-122"/>
              </a:rPr>
              <a:t>数据结构与算法题目集（中文）</a:t>
            </a:r>
            <a:r>
              <a:rPr lang="en-US" altLang="zh-CN" sz="2800">
                <a:latin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sz="280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34035"/>
            <a:ext cx="10968990" cy="571563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ctr"/>
            <a:r>
              <a:rPr lang="zh-CN" altLang="en-US" sz="4000"/>
              <a:t>接下来就是我刷题的其中一些记录！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大整数乘法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        </a:t>
            </a:r>
            <a:r>
              <a:rPr lang="zh-CN" altLang="en-US" sz="1800"/>
              <a:t>刚开始的时候根本不明白题目的意识，以至于第一次做的时候直接两个变量相乘</a:t>
            </a:r>
            <a:r>
              <a:rPr lang="en-US" altLang="zh-CN" sz="1800"/>
              <a:t>···</a:t>
            </a:r>
            <a:endParaRPr lang="en-US" altLang="zh-CN" sz="1800"/>
          </a:p>
          <a:p>
            <a:r>
              <a:rPr lang="en-US" altLang="zh-CN" sz="1800"/>
              <a:t>        </a:t>
            </a:r>
            <a:r>
              <a:rPr sz="1800"/>
              <a:t>但是理解题目</a:t>
            </a:r>
            <a:r>
              <a:rPr sz="1800">
                <a:latin typeface="微软雅黑" panose="020B0503020204020204" pitchFamily="34" charset="-122"/>
              </a:rPr>
              <a:t>意思</a:t>
            </a:r>
            <a:r>
              <a:rPr sz="1800"/>
              <a:t>之后还是有点蒙，只列出了</a:t>
            </a:r>
            <a:r>
              <a:rPr lang="en-US" altLang="zh-CN" sz="1800"/>
              <a:t>A*B=(a+b)(b+c);(A=a+b,B=c+d)</a:t>
            </a:r>
            <a:r>
              <a:rPr sz="1800"/>
              <a:t>，然后只能放弃</a:t>
            </a:r>
            <a:r>
              <a:rPr lang="en-US" altLang="zh-CN" sz="1800"/>
              <a:t>···</a:t>
            </a:r>
            <a:endParaRPr sz="1800"/>
          </a:p>
          <a:p>
            <a:r>
              <a:rPr sz="1800"/>
              <a:t>        查了相关资料后发现有这五种方法：</a:t>
            </a:r>
            <a:r>
              <a:rPr lang="en-US" altLang="zh-CN" sz="1800"/>
              <a:t>1.</a:t>
            </a:r>
            <a:r>
              <a:rPr sz="1800"/>
              <a:t>模拟小学乘法；</a:t>
            </a:r>
            <a:r>
              <a:rPr lang="en-US" altLang="zh-CN" sz="1800"/>
              <a:t>2.</a:t>
            </a:r>
            <a:r>
              <a:rPr sz="1800"/>
              <a:t>分治算法；</a:t>
            </a:r>
            <a:r>
              <a:rPr lang="en-US" altLang="zh-CN" sz="1800"/>
              <a:t>3.</a:t>
            </a:r>
            <a:r>
              <a:rPr sz="1800"/>
              <a:t>快速傅里叶变换</a:t>
            </a:r>
            <a:r>
              <a:rPr lang="en-US" altLang="zh-CN" sz="1800"/>
              <a:t>FFT；4.</a:t>
            </a:r>
            <a:r>
              <a:rPr sz="1800"/>
              <a:t>中国剩余定理；</a:t>
            </a:r>
            <a:r>
              <a:rPr lang="en-US" altLang="zh-CN" sz="1800"/>
              <a:t>5.Furer's algorithm</a:t>
            </a:r>
            <a:r>
              <a:rPr sz="1800"/>
              <a:t>。</a:t>
            </a:r>
            <a:endParaRPr sz="1800"/>
          </a:p>
          <a:p>
            <a:r>
              <a:rPr sz="1800"/>
              <a:t>        感觉后面四种都不会，只有小学乘法还行</a:t>
            </a:r>
            <a:r>
              <a:rPr lang="en-US" altLang="zh-CN" sz="1800"/>
              <a:t>···</a:t>
            </a:r>
            <a:endParaRPr lang="en-US" altLang="zh-CN" sz="1800"/>
          </a:p>
          <a:p>
            <a:r>
              <a:rPr lang="en-US" altLang="zh-CN" sz="1800"/>
              <a:t>        </a:t>
            </a:r>
            <a:r>
              <a:rPr sz="1800"/>
              <a:t>提交第五次终于</a:t>
            </a:r>
            <a:r>
              <a:rPr lang="en-US" altLang="zh-CN" sz="1800"/>
              <a:t>AC</a:t>
            </a:r>
            <a:r>
              <a:rPr sz="1800"/>
              <a:t>了，个人感觉这题还行，但我不认为这题用线性表会比普通方法快</a:t>
            </a:r>
            <a:r>
              <a:rPr lang="en-US" altLang="zh-CN" sz="1800"/>
              <a:t>···</a:t>
            </a:r>
            <a:endParaRPr lang="en-US" altLang="zh-CN" sz="1800"/>
          </a:p>
          <a:p>
            <a:r>
              <a:rPr lang="en-US" altLang="zh-CN" sz="1800"/>
              <a:t>        </a:t>
            </a:r>
            <a:r>
              <a:rPr sz="1800"/>
              <a:t>从算法时间复杂度来说，这个方法是</a:t>
            </a:r>
            <a:r>
              <a:rPr lang="en-US" altLang="zh-CN" sz="1800"/>
              <a:t>O(n^2)</a:t>
            </a:r>
            <a:r>
              <a:rPr sz="1800"/>
              <a:t>的，肯定得改进，于是可以做出简化，可以将每三位数字作一位来乘，这样算法的效率就会比原来快 </a:t>
            </a:r>
            <a:r>
              <a:rPr lang="en-US" altLang="zh-CN" sz="1800"/>
              <a:t>9 </a:t>
            </a:r>
            <a:r>
              <a:rPr sz="1800"/>
              <a:t>倍，（每四位数字作一位是不行的，会不符合题目要求）</a:t>
            </a:r>
            <a:endParaRPr sz="1800"/>
          </a:p>
          <a:p>
            <a:r>
              <a:rPr sz="1800"/>
              <a:t>        而第二个方法</a:t>
            </a:r>
            <a:r>
              <a:rPr lang="en-US" altLang="zh-CN" sz="1800"/>
              <a:t>——</a:t>
            </a:r>
            <a:r>
              <a:rPr sz="1800"/>
              <a:t>分治法，居然就是我列出的式子</a:t>
            </a:r>
            <a:r>
              <a:rPr lang="en-US" altLang="zh-CN" sz="1800"/>
              <a:t>···</a:t>
            </a:r>
            <a:r>
              <a:rPr sz="1800"/>
              <a:t>（</a:t>
            </a:r>
            <a:r>
              <a:rPr lang="en-US" altLang="zh-CN" sz="1800"/>
              <a:t> </a:t>
            </a:r>
            <a:r>
              <a:rPr sz="1800"/>
              <a:t>这个方法要用递归来做，不涉及线性表，我以此为借口跳过，后三种方法以此类推）</a:t>
            </a:r>
            <a:endParaRPr sz="1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多项式加法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2800"/>
              <a:t>        </a:t>
            </a:r>
            <a:r>
              <a:rPr sz="2800"/>
              <a:t>这题我刚开始学的时候就尝试过，当然，以失败告终</a:t>
            </a:r>
            <a:r>
              <a:rPr lang="en-US" altLang="zh-CN" sz="2800"/>
              <a:t>···</a:t>
            </a:r>
            <a:endParaRPr lang="en-US" altLang="zh-CN" sz="2800"/>
          </a:p>
          <a:p>
            <a:r>
              <a:rPr lang="en-US" altLang="zh-CN" sz="2800"/>
              <a:t>        </a:t>
            </a:r>
            <a:r>
              <a:rPr sz="2800"/>
              <a:t>最近我花了大量时间写了一次超一百行的代码（第一次超一百行！），但是多次调试后提交总是不对，这就是我放弃</a:t>
            </a:r>
            <a:r>
              <a:rPr lang="en-US" altLang="zh-CN" sz="2800"/>
              <a:t>OJ</a:t>
            </a:r>
            <a:r>
              <a:rPr sz="2800"/>
              <a:t>平台的原因之一</a:t>
            </a:r>
            <a:r>
              <a:rPr lang="en-US" altLang="zh-CN" sz="2800"/>
              <a:t>···</a:t>
            </a:r>
            <a:endParaRPr lang="en-US" altLang="zh-CN" sz="2800"/>
          </a:p>
          <a:p>
            <a:r>
              <a:rPr lang="en-US" altLang="zh-CN" sz="2800"/>
              <a:t>        </a:t>
            </a:r>
            <a:r>
              <a:rPr sz="2800"/>
              <a:t>最后是我放弃了原来的方法和思路，去借鉴了他人的代码思路才成功的（他人的代码都是</a:t>
            </a:r>
            <a:r>
              <a:rPr lang="en-US" altLang="zh-CN" sz="2800"/>
              <a:t>C++</a:t>
            </a:r>
            <a:r>
              <a:rPr sz="2800"/>
              <a:t>的，很庆幸我学了一点</a:t>
            </a:r>
            <a:r>
              <a:rPr lang="en-US" altLang="zh-CN" sz="2800"/>
              <a:t>C++</a:t>
            </a:r>
            <a:r>
              <a:rPr sz="2800"/>
              <a:t>语法，不然看都看不懂</a:t>
            </a:r>
            <a:r>
              <a:rPr lang="en-US" altLang="zh-CN" sz="2800"/>
              <a:t>···</a:t>
            </a:r>
            <a:r>
              <a:rPr sz="2800"/>
              <a:t>），我记得总共提交了</a:t>
            </a:r>
            <a:r>
              <a:rPr lang="en-US" altLang="zh-CN" sz="2800"/>
              <a:t>13</a:t>
            </a:r>
            <a:r>
              <a:rPr sz="2800"/>
              <a:t>次（多数是自己思路的代码多次调试的结果，但是最后</a:t>
            </a:r>
            <a:r>
              <a:rPr lang="en-US" altLang="zh-CN" sz="2800"/>
              <a:t>···</a:t>
            </a:r>
            <a:r>
              <a:rPr sz="2800"/>
              <a:t>）；</a:t>
            </a:r>
            <a:endParaRPr sz="2800"/>
          </a:p>
          <a:p>
            <a:r>
              <a:t>      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单链表逆转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    </a:t>
            </a:r>
            <a:r>
              <a:t>这题是</a:t>
            </a:r>
            <a:r>
              <a:rPr lang="en-US" altLang="zh-CN"/>
              <a:t>PTA</a:t>
            </a:r>
            <a:r>
              <a:t>上的题目，比较简单，但是指针基础差的我一下子就露馅了</a:t>
            </a:r>
            <a:r>
              <a:rPr lang="en-US" altLang="zh-CN"/>
              <a:t>···</a:t>
            </a:r>
            <a:endParaRPr lang="en-US" altLang="zh-CN"/>
          </a:p>
          <a:p>
            <a:endParaRPr lang="en-US" altLang="zh-CN"/>
          </a:p>
          <a:p>
            <a:r>
              <a:t>题目要求：                                         我第一次的代码：（思路是另外设一个单链表，</a:t>
            </a:r>
          </a:p>
          <a:p>
            <a:r>
              <a:t>                                                   用头插法根据原单链表来建立，这个链表就是逆转后</a:t>
            </a:r>
          </a:p>
          <a:p>
            <a:r>
              <a:t>                                                   的单链表，但这个方法不仅代码复杂，时间复杂度、</a:t>
            </a:r>
          </a:p>
          <a:p>
            <a:r>
              <a:t>                                                   空间复杂度都是</a:t>
            </a:r>
            <a:r>
              <a:rPr lang="en-US" altLang="zh-CN"/>
              <a:t>O(n)</a:t>
            </a:r>
            <a:r>
              <a:t>，无奈下只好去借鉴他人的思路）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3072130"/>
            <a:ext cx="2979420" cy="2491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0" y="2425700"/>
            <a:ext cx="3169920" cy="28879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62000"/>
            <a:ext cx="10968990" cy="5487670"/>
          </a:xfrm>
        </p:spPr>
        <p:txBody>
          <a:bodyPr/>
          <a:p>
            <a:r>
              <a:rPr lang="zh-CN" altLang="en-US"/>
              <a:t>根据他人思路写的代码：                                                                                  他人代码：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  </a:t>
            </a:r>
            <a:r>
              <a:t>我都想笑我自己，指针还是学的不到家啊！！！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3245" y="762000"/>
            <a:ext cx="1805940" cy="1897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735" y="762000"/>
            <a:ext cx="1584960" cy="1577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REFSHAPE" val="61941420"/>
  <p:tag name="KSO_WM_UNIT_PLACING_PICTURE_USER_VIEWPORT" val="{&quot;height&quot;:3924,&quot;width&quot;:4692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WPS 演示</Application>
  <PresentationFormat>宽屏</PresentationFormat>
  <Paragraphs>56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华文中宋</vt:lpstr>
      <vt:lpstr>Office 主题​​</vt:lpstr>
      <vt:lpstr>数据结构与算法(9)</vt:lpstr>
      <vt:lpstr> 暂停一周学习的原因 </vt:lpstr>
      <vt:lpstr>本周刷习题的情况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相逢何必曾相识</cp:lastModifiedBy>
  <cp:revision>108</cp:revision>
  <dcterms:created xsi:type="dcterms:W3CDTF">2019-06-19T02:08:00Z</dcterms:created>
  <dcterms:modified xsi:type="dcterms:W3CDTF">2020-03-20T12:44:50Z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