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258" r:id="rId5"/>
    <p:sldId id="259" r:id="rId6"/>
    <p:sldId id="260" r:id="rId7"/>
    <p:sldId id="262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9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r>
              <a:rPr lang="en-US" altLang="zh-CN" dirty="0">
                <a:sym typeface="+mn-ea"/>
              </a:rPr>
              <a:t>(5)</a:t>
            </a:r>
            <a:endParaRPr lang="en-US" altLang="zh-CN" dirty="0"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/>
          <a:p>
            <a:r>
              <a:rPr lang="zh-CN" altLang="en-US"/>
              <a:t>王华胜</a:t>
            </a:r>
            <a:endParaRPr lang="zh-CN" altLang="en-US"/>
          </a:p>
          <a:p>
            <a:r>
              <a:rPr lang="en-US" altLang="zh-CN"/>
              <a:t>2020/2/14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typedef int DataType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</a:t>
            </a:r>
            <a:r>
              <a:t>关于这个问题我很早就开始思考了，当时认为这个语句完全没必要，但现在却懂得了其存在价值</a:t>
            </a:r>
            <a:r>
              <a:rPr lang="en-US" altLang="zh-CN"/>
              <a:t>······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t>、定义结构体</a:t>
            </a:r>
            <a:r>
              <a:rPr lang="en-US" altLang="zh-CN"/>
              <a:t>struct</a:t>
            </a:r>
            <a:r>
              <a:t>或者类</a:t>
            </a:r>
            <a:r>
              <a:rPr lang="en-US" altLang="zh-CN"/>
              <a:t>class</a:t>
            </a:r>
            <a:r>
              <a:t>，如果不用</a:t>
            </a:r>
            <a:r>
              <a:rPr lang="en-US" altLang="zh-CN"/>
              <a:t>typedef</a:t>
            </a:r>
            <a:r>
              <a:t>就要重复写关键字；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t>、便于后期修改，举例：你可以有很多对象是</a:t>
            </a:r>
            <a:r>
              <a:rPr lang="en-US" altLang="zh-CN"/>
              <a:t>int</a:t>
            </a:r>
            <a:r>
              <a:t>型的，那么你在第一次写程序时候频繁地写</a:t>
            </a:r>
            <a:r>
              <a:rPr lang="en-US" altLang="zh-CN"/>
              <a:t>int A</a:t>
            </a:r>
            <a:r>
              <a:t>；</a:t>
            </a:r>
            <a:r>
              <a:rPr lang="en-US" altLang="zh-CN"/>
              <a:t>···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int B</a:t>
            </a:r>
            <a:r>
              <a:t>；</a:t>
            </a:r>
            <a:r>
              <a:rPr lang="en-US" altLang="zh-CN"/>
              <a:t>···int C</a:t>
            </a:r>
            <a:r>
              <a:t>；这样，但是后期你发现要修改</a:t>
            </a:r>
            <a:r>
              <a:rPr>
                <a:sym typeface="+mn-ea"/>
              </a:rPr>
              <a:t>程序从</a:t>
            </a:r>
            <a:r>
              <a:rPr lang="en-US" altLang="zh-CN">
                <a:sym typeface="+mn-ea"/>
              </a:rPr>
              <a:t>int</a:t>
            </a:r>
            <a:r>
              <a:rPr>
                <a:sym typeface="+mn-ea"/>
              </a:rPr>
              <a:t>变到</a:t>
            </a:r>
            <a:r>
              <a:rPr lang="en-US" altLang="zh-CN">
                <a:sym typeface="+mn-ea"/>
              </a:rPr>
              <a:t>char</a:t>
            </a:r>
            <a:r>
              <a:rPr>
                <a:sym typeface="+mn-ea"/>
              </a:rPr>
              <a:t>，难道你每个变量申明的</a:t>
            </a:r>
            <a:r>
              <a:rPr lang="en-US" altLang="zh-CN">
                <a:sym typeface="+mn-ea"/>
              </a:rPr>
              <a:t>int</a:t>
            </a:r>
            <a:r>
              <a:rPr>
                <a:sym typeface="+mn-ea"/>
              </a:rPr>
              <a:t>关键字都修改一次？显然，可以typedef int DataType，申明</a:t>
            </a:r>
            <a:r>
              <a:rPr lang="en-US" altLang="zh-CN">
                <a:sym typeface="+mn-ea"/>
              </a:rPr>
              <a:t>DataType A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···DataType B;</a:t>
            </a:r>
            <a:r>
              <a:rPr>
                <a:sym typeface="+mn-ea"/>
              </a:rPr>
              <a:t>这样，你要转成</a:t>
            </a:r>
            <a:r>
              <a:rPr lang="en-US" altLang="zh-CN">
                <a:sym typeface="+mn-ea"/>
              </a:rPr>
              <a:t>char</a:t>
            </a:r>
            <a:r>
              <a:rPr>
                <a:sym typeface="+mn-ea"/>
              </a:rPr>
              <a:t>只要把typedef int DataType换成typedef </a:t>
            </a:r>
            <a:r>
              <a:rPr lang="en-US" altLang="zh-CN">
                <a:sym typeface="+mn-ea"/>
              </a:rPr>
              <a:t>char</a:t>
            </a:r>
            <a:r>
              <a:rPr>
                <a:sym typeface="+mn-ea"/>
              </a:rPr>
              <a:t> DataType就可以，很方便；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、多人协同开发时可以实现定义好类型名，方便开发。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.h.gch文件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最近在用makefile编译文件时,编译完成后发现当前目录下有一些.h.gch 文件,很奇怪,上网查了以后,明白那是gcc为了优化编译速度了,如果一个文件里面包含的 .h  比较多的话，gcc  会先将.h头文件预编译成为 .h.gch文件,以便下次编译时能够更快,将会将.h.gch文件自动载入,但该文件有一个很不好的地方就是：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当我们修改了文件头的 .h  文件, gcc仍旧会编译原来的 .h.gch  文件,  不会载入新修改的文件头,  仍旧很容易造成错误  ,  对于此的解决方案,  我们只需要将 Makefile文件  的  clean 目标项  修改为   rm -f *.o *.h.gch  ,  然后在重新编译就好.....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出现Presentation Error的解决方法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有时候在电脑上写的程序运行成功，但在OJ平台上却会提示Presentation Error。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1、思路是对的，且运行时间符合要求；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、答案和标准结果非常接近，也就是说最可能是因为，在输出结果中，多了或少了不必要的空格或者回车或者其他，总而言之，OJ平台对格式的检查非常严格，所以一定要认真检查程序的输出结果是否与标准一致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这周没学新内容的原因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t>、</a:t>
            </a:r>
            <a:r>
              <a:t>盲打练习遇到瓶颈，于是多花了一点时间，目前来说，我的盲打已经成型，不需要再看键盘，打字速度有所提升；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t>、原来的计划是写一些之前落下的</a:t>
            </a:r>
            <a:r>
              <a:rPr>
                <a:sym typeface="+mn-ea"/>
              </a:rPr>
              <a:t>OJ平台里的题目，但是第二题（数据结构与算法MOOC 第二章 线性表 练习题 多项式加法）就干掉了我，我花了大概一天的时间写这题，首先是定义链表及其相关函数：</a:t>
            </a:r>
            <a:endParaRPr lang="en-US" altLang="zh-CN"/>
          </a:p>
        </p:txBody>
      </p:sp>
      <p:pic>
        <p:nvPicPr>
          <p:cNvPr id="5" name="图片 4" descr="批注 2020-02-14 144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9525" y="2722880"/>
            <a:ext cx="4198620" cy="3474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649220"/>
            <a:ext cx="4107180" cy="4053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22935"/>
            <a:ext cx="10852150" cy="5714365"/>
          </a:xfrm>
        </p:spPr>
        <p:txBody>
          <a:bodyPr/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还有就是主函数：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函数里的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transforn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函数我一开始根本就没有用到，题目有这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个要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                                         个要求：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多项式的每一项用“[x y]”形式的</a:t>
            </a:r>
            <a:r>
              <a:rPr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字符串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                                         数就是将打印的整型数据转变为字符串，我原本是自己去转换，但查阅相关知                                         识后发现有现成的函数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sprintf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可用，于是代码就完成了，然而：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 descr="批注 2020-02-14 1443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5625" y="575945"/>
            <a:ext cx="3201035" cy="5706110"/>
          </a:xfrm>
          <a:prstGeom prst="rect">
            <a:avLst/>
          </a:prstGeom>
        </p:spPr>
      </p:pic>
      <p:pic>
        <p:nvPicPr>
          <p:cNvPr id="5" name="图片 4" descr="批注 2020-02-14 1445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60" y="575945"/>
            <a:ext cx="3139440" cy="1874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035" y="622935"/>
            <a:ext cx="2613660" cy="2453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60" y="2450465"/>
            <a:ext cx="2331720" cy="594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545" y="4679315"/>
            <a:ext cx="1996440" cy="152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455" y="2620645"/>
            <a:ext cx="129540" cy="1371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整数转换为字符串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    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C语言提供了几个标准库函数，可以将任意类型</a:t>
            </a:r>
            <a:r>
              <a:rPr lang="en-US" altLang="zh-CN"/>
              <a:t>       </a:t>
            </a:r>
            <a:r>
              <a:rPr lang="zh-CN" altLang="en-US"/>
              <a:t>我自己写的代码：</a:t>
            </a:r>
            <a:endParaRPr lang="zh-CN" altLang="en-US"/>
          </a:p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  <a:sym typeface="+mn-ea"/>
              </a:rPr>
              <a:t>(整型、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长整型、浮点型等)的数字转换为字符串。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         </a:t>
            </a:r>
            <a:r>
              <a:rPr lang="zh-CN" altLang="en-US"/>
              <a:t>（将整数</a:t>
            </a:r>
            <a:r>
              <a:rPr lang="en-US" altLang="zh-CN"/>
              <a:t>x</a:t>
            </a:r>
            <a:r>
              <a:rPr>
                <a:sym typeface="+mn-ea"/>
              </a:rPr>
              <a:t>转换为字符串并输出）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1</a:t>
            </a:r>
            <a:r>
              <a:t>、</a:t>
            </a:r>
            <a:r>
              <a:rPr lang="en-US" altLang="zh-CN"/>
              <a:t>itoa()</a:t>
            </a:r>
            <a:r>
              <a:t>：</a:t>
            </a:r>
            <a:r>
              <a:rPr lang="en-US" altLang="zh-CN"/>
              <a:t>将整型值转换为字符串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t>、</a:t>
            </a:r>
            <a:r>
              <a:rPr lang="en-US" altLang="zh-CN"/>
              <a:t>itoa()</a:t>
            </a:r>
            <a:r>
              <a:t>：</a:t>
            </a:r>
            <a:r>
              <a:rPr lang="en-US" altLang="zh-CN"/>
              <a:t>将长整型值转换为字符串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t>、</a:t>
            </a:r>
            <a:r>
              <a:rPr lang="en-US" altLang="zh-CN"/>
              <a:t>ultoa()</a:t>
            </a:r>
            <a:r>
              <a:t>：</a:t>
            </a:r>
            <a:r>
              <a:rPr lang="en-US" altLang="zh-CN"/>
              <a:t>将无符号长整型值转换为字符串</a:t>
            </a:r>
            <a:endParaRPr lang="en-US" altLang="zh-CN"/>
          </a:p>
          <a:p>
            <a:pPr marL="0" indent="0">
              <a:buNone/>
            </a:pPr>
            <a:r>
              <a:t>（</a:t>
            </a:r>
            <a:r>
              <a:rPr lang="en-US" altLang="zh-CN"/>
              <a:t>itoa()函数有3个参数：第一个参数是要转换的数字，第二个参数是要写入转换结果的目标字符串，第三个参数是转移数字时所用的基数。在上例中，转换基数为10。</a:t>
            </a:r>
            <a:r>
              <a:t>）</a:t>
            </a:r>
          </a:p>
          <a:p>
            <a:pPr marL="0" indent="0">
              <a:buNone/>
            </a:pPr>
            <a:r>
              <a:t>注意：上述函数与ANSI标准是不兼容的。能将整数转换为字符串而且与ANSI标准兼容的方法是使用sprintf()函数。（即我在练习题里使用的）</a:t>
            </a:r>
          </a:p>
          <a:p>
            <a:pPr marL="0" indent="0">
              <a:buNone/>
            </a:pPr>
            <a:r>
              <a:rPr b="1"/>
              <a:t>在将浮点型数字转换为字符串时，需要使用另外一组函数。（转下页）</a:t>
            </a:r>
            <a:endParaRPr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2475" y="1186815"/>
            <a:ext cx="2194560" cy="2339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586105"/>
            <a:ext cx="10852150" cy="575119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fcvt()函数和itoa()函数有数大的差别。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fcvt()函数有4个参数：第一个参数是要转换的浮点型值；第二个参数是转换结果中十进制小数点右侧的位数；第三个参数是指向一个整数的指针，该整数用来返回转换结果中十进制小数点的位置；第四个参数也是指向一个整数的指针，该整数用来返回转换结果的符号(0对应于正值，1对应于负值)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需要注意的是，fcvt()函数的转换结果中并不真正包含十进制小数点。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为此，fcvt()函数返回在转换结果中十进制小数点应该占据的位置。在上例中，整型变量dec_pl的结果值为5，因为在转换结果中十进制小数点应该位于第5位后面。如果你要求转换结果中包含十进制小数点，你可以使用gcvt()函数(见下表)。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、ecvt()：将双精度浮点型值转换为字符串，转换结果中不包含十进制小数点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、fcvt()</a:t>
            </a:r>
            <a:r>
              <a:rPr>
                <a:sym typeface="+mn-ea"/>
              </a:rPr>
              <a:t>：</a:t>
            </a:r>
            <a:r>
              <a:rPr>
                <a:sym typeface="+mn-ea"/>
              </a:rPr>
              <a:t>以指定位数为转换精度，余同ecvt()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>
                <a:sym typeface="+mn-ea"/>
              </a:rPr>
              <a:t>gcvt()</a:t>
            </a:r>
            <a:r>
              <a:rPr>
                <a:sym typeface="+mn-ea"/>
              </a:rPr>
              <a:t>：</a:t>
            </a:r>
            <a:r>
              <a:rPr>
                <a:sym typeface="+mn-ea"/>
              </a:rPr>
              <a:t>将双精度浮点型值转换为字符串，转换结果中包含十进制小数点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REFSHAPE" val="44435859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2253</Words>
  <Application>WPS 演示</Application>
  <PresentationFormat>宽屏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数据结构与算法(5)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相逢何必曾相识</cp:lastModifiedBy>
  <cp:revision>26</cp:revision>
  <dcterms:created xsi:type="dcterms:W3CDTF">2019-06-19T02:08:00Z</dcterms:created>
  <dcterms:modified xsi:type="dcterms:W3CDTF">2020-02-14T08:45:48Z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