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9580B-D8EF-478F-A2C3-7BB704140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计算概论小节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3D9AF0-BEA2-4F16-B0ED-49144B621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19</a:t>
            </a:r>
            <a:r>
              <a:rPr lang="zh-CN" altLang="en-US" dirty="0"/>
              <a:t>工业</a:t>
            </a:r>
            <a:r>
              <a:rPr lang="en-US" altLang="zh-CN" dirty="0"/>
              <a:t>A2 </a:t>
            </a:r>
            <a:r>
              <a:rPr lang="zh-CN" altLang="en-US" dirty="0"/>
              <a:t>杨建浩</a:t>
            </a:r>
          </a:p>
        </p:txBody>
      </p:sp>
    </p:spTree>
    <p:extLst>
      <p:ext uri="{BB962C8B-B14F-4D97-AF65-F5344CB8AC3E}">
        <p14:creationId xmlns:p14="http://schemas.microsoft.com/office/powerpoint/2010/main" val="180357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accent3">
                <a:lumMod val="75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07638-12CA-4D8E-9E7B-7076EC58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语言类型及其对应要求了解的问题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F66EA-9022-4CD1-A7D5-56E421F500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数据成分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运算成分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控制成分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传输成分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7A29F5-411E-451E-B255-7FA8AC015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有哪些数据类型？如何使用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有哪些运算符号？如何使用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三个类型的控制语句是如何写的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在程序中如何输入和输出数据</a:t>
            </a:r>
          </a:p>
        </p:txBody>
      </p:sp>
    </p:spTree>
    <p:extLst>
      <p:ext uri="{BB962C8B-B14F-4D97-AF65-F5344CB8AC3E}">
        <p14:creationId xmlns:p14="http://schemas.microsoft.com/office/powerpoint/2010/main" val="40240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9A2C0-6DB6-4F3C-B486-C23BD818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数据类型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09A898-E3D8-4971-92F0-84D667512F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F552DF-2BE2-4D42-8AC5-67F74C4B8C5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799" y="2124076"/>
            <a:ext cx="9534525" cy="333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2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65000"/>
                <a:lumOff val="35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7C83C-DA5B-4E81-9EE6-1C54BD64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整型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AFB49-B8EB-4BAE-B5B4-61BA3D7A76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整型包括：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基本型 </a:t>
            </a:r>
            <a:r>
              <a:rPr lang="en-US" altLang="zh-CN" dirty="0"/>
              <a:t>int </a:t>
            </a:r>
            <a:r>
              <a:rPr lang="zh-CN" altLang="en-US" dirty="0"/>
              <a:t>内存空间 </a:t>
            </a:r>
            <a:r>
              <a:rPr lang="en-US" altLang="zh-CN" dirty="0"/>
              <a:t>32bit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短整型 </a:t>
            </a:r>
            <a:r>
              <a:rPr lang="en-US" altLang="zh-CN" dirty="0"/>
              <a:t>short/ short int  16bit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长整型 </a:t>
            </a:r>
            <a:r>
              <a:rPr lang="en-US" altLang="zh-CN" dirty="0"/>
              <a:t>long/long int 32bit</a:t>
            </a:r>
          </a:p>
          <a:p>
            <a:r>
              <a:rPr lang="zh-CN" altLang="en-US" dirty="0"/>
              <a:t>注：</a:t>
            </a:r>
            <a:r>
              <a:rPr lang="en-US" altLang="zh-CN" dirty="0"/>
              <a:t>C</a:t>
            </a:r>
            <a:r>
              <a:rPr lang="zh-CN" altLang="en-US" dirty="0"/>
              <a:t>语言只要求</a:t>
            </a:r>
            <a:r>
              <a:rPr lang="en-US" altLang="zh-CN" dirty="0"/>
              <a:t>long</a:t>
            </a:r>
            <a:r>
              <a:rPr lang="zh-CN" altLang="en-US" dirty="0"/>
              <a:t>型数据长度不短于</a:t>
            </a:r>
            <a:r>
              <a:rPr lang="en-US" altLang="zh-CN" dirty="0"/>
              <a:t>int</a:t>
            </a:r>
            <a:r>
              <a:rPr lang="zh-CN" altLang="en-US" dirty="0"/>
              <a:t>型，</a:t>
            </a:r>
            <a:r>
              <a:rPr lang="en-US" altLang="zh-CN" dirty="0"/>
              <a:t>short</a:t>
            </a:r>
            <a:r>
              <a:rPr lang="zh-CN" altLang="en-US" dirty="0"/>
              <a:t>型数据不长于</a:t>
            </a:r>
            <a:r>
              <a:rPr lang="en-US" altLang="zh-CN" dirty="0"/>
              <a:t>int</a:t>
            </a:r>
            <a:r>
              <a:rPr lang="zh-CN" altLang="en-US" dirty="0"/>
              <a:t>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704ED-1E8B-4C64-89EF-93DC38F92F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附：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89356E-6BC2-44CC-8BCB-C0E62BBBA8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85685" y="2162175"/>
            <a:ext cx="231648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3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accent6">
                <a:lumMod val="75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D9828-9BC3-40A5-97A6-386C445E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整型数据具体分类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9C8A1-8E47-40F2-9AD5-22E83E6E3F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上张讲的三个分类，在这三个分类中，还可以进行有无符号之分。</a:t>
            </a:r>
            <a:endParaRPr lang="en-US" altLang="zh-CN" dirty="0"/>
          </a:p>
          <a:p>
            <a:r>
              <a:rPr lang="zh-CN" altLang="en-US" dirty="0"/>
              <a:t>有符号为（</a:t>
            </a:r>
            <a:r>
              <a:rPr lang="en-US" altLang="zh-CN" dirty="0"/>
              <a:t>signed</a:t>
            </a:r>
            <a:r>
              <a:rPr lang="zh-CN" altLang="en-US" dirty="0"/>
              <a:t>）</a:t>
            </a: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signed</a:t>
            </a:r>
            <a:r>
              <a:rPr lang="zh-CN" altLang="en-US" dirty="0"/>
              <a:t>可不写</a:t>
            </a:r>
            <a:endParaRPr lang="en-US" altLang="zh-CN" dirty="0"/>
          </a:p>
          <a:p>
            <a:r>
              <a:rPr lang="zh-CN" altLang="en-US" dirty="0"/>
              <a:t>无符号为 </a:t>
            </a:r>
            <a:r>
              <a:rPr lang="en-US" altLang="zh-CN" dirty="0"/>
              <a:t>unsigned int </a:t>
            </a:r>
            <a:r>
              <a:rPr lang="zh-CN" altLang="en-US" dirty="0"/>
              <a:t>等等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F64989-DC0F-417E-899B-828A05E024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附：</a:t>
            </a:r>
            <a:r>
              <a:rPr lang="en-US" altLang="zh-CN" dirty="0"/>
              <a:t>1.</a:t>
            </a:r>
            <a:r>
              <a:rPr lang="zh-CN" altLang="en-US" dirty="0"/>
              <a:t>无符号的</a:t>
            </a:r>
            <a:r>
              <a:rPr lang="en-US" altLang="zh-CN" dirty="0"/>
              <a:t>int</a:t>
            </a:r>
            <a:r>
              <a:rPr lang="zh-CN" altLang="en-US" dirty="0"/>
              <a:t>型不能表示负数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有符号的</a:t>
            </a:r>
            <a:r>
              <a:rPr lang="en-US" altLang="zh-CN" dirty="0"/>
              <a:t>int</a:t>
            </a:r>
            <a:r>
              <a:rPr lang="zh-CN" altLang="en-US" dirty="0"/>
              <a:t>型：</a:t>
            </a:r>
            <a:r>
              <a:rPr lang="zh-CN" altLang="zh-CN" dirty="0"/>
              <a:t>首位的</a:t>
            </a:r>
            <a:r>
              <a:rPr lang="en-US" altLang="zh-CN" dirty="0"/>
              <a:t>1</a:t>
            </a:r>
            <a:r>
              <a:rPr lang="zh-CN" altLang="zh-CN" dirty="0"/>
              <a:t>表示负数</a:t>
            </a:r>
            <a:r>
              <a:rPr lang="zh-CN" altLang="en-US" dirty="0"/>
              <a:t>，</a:t>
            </a:r>
            <a:r>
              <a:rPr lang="zh-CN" altLang="zh-CN" dirty="0"/>
              <a:t> </a:t>
            </a:r>
            <a:r>
              <a:rPr lang="en-US" altLang="zh-CN" dirty="0"/>
              <a:t>0</a:t>
            </a:r>
            <a:r>
              <a:rPr lang="zh-CN" altLang="zh-CN" dirty="0"/>
              <a:t>表示正数</a:t>
            </a:r>
            <a:r>
              <a:rPr lang="zh-CN" altLang="en-US" dirty="0"/>
              <a:t>（在二进制中）然后用后面其他的数字表示具体数据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有无符号的转换如图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4.sizeof</a:t>
            </a:r>
            <a:r>
              <a:rPr lang="zh-CN" altLang="en-US" dirty="0"/>
              <a:t>是专门用来测定数据类型字节长度的，它不单单可以用来测整型的还可以用来测任何类型的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78DA76-BAAD-45B1-BA4C-956D7E92D4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70197" y="3807372"/>
            <a:ext cx="1684655" cy="9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0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E2ABC-C3B0-4F47-9617-86DE6654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有无符号的具体操作及各种进制之间的转换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567132-64C3-4497-B67D-53A8A0FAF6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hex</a:t>
            </a:r>
            <a:r>
              <a:rPr lang="zh-CN" altLang="zh-CN" dirty="0"/>
              <a:t>十六进制</a:t>
            </a:r>
            <a:r>
              <a:rPr lang="en-US" altLang="zh-CN" dirty="0"/>
              <a:t> oct</a:t>
            </a:r>
            <a:r>
              <a:rPr lang="zh-CN" altLang="zh-CN" dirty="0"/>
              <a:t>八进制</a:t>
            </a:r>
          </a:p>
          <a:p>
            <a:r>
              <a:rPr lang="zh-CN" altLang="zh-CN" dirty="0"/>
              <a:t>只要一串数字前面加</a:t>
            </a:r>
            <a:r>
              <a:rPr lang="en-US" altLang="zh-CN" dirty="0"/>
              <a:t>0x </a:t>
            </a:r>
            <a:r>
              <a:rPr lang="zh-CN" altLang="zh-CN" dirty="0"/>
              <a:t>就可以变成十六进制</a:t>
            </a:r>
          </a:p>
          <a:p>
            <a:r>
              <a:rPr lang="zh-CN" altLang="zh-CN" dirty="0"/>
              <a:t>在前面加</a:t>
            </a:r>
            <a:r>
              <a:rPr lang="en-US" altLang="zh-CN" dirty="0"/>
              <a:t>0 </a:t>
            </a:r>
            <a:r>
              <a:rPr lang="zh-CN" altLang="zh-CN" dirty="0"/>
              <a:t>就可以变成八进制</a:t>
            </a:r>
          </a:p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9DDBA0-2BCD-446E-BB1E-6DAD58E7135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366887"/>
            <a:ext cx="4645025" cy="273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8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20000"/>
                <a:lumOff val="8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6B74FDC-6411-469D-87D3-78A229A3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图灵机的了解与其的操作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08304B2-A75B-4D8E-8F52-CD9FE3CA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认识图灵机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读写符号和状态改变进行运行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判定问题是否可解 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zh-CN" dirty="0"/>
              <a:t>停机代表计算结束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86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1040">
              <a:srgbClr val="92D050"/>
            </a:gs>
            <a:gs pos="41558">
              <a:srgbClr val="92D050"/>
            </a:gs>
            <a:gs pos="51948">
              <a:srgbClr val="92D050"/>
            </a:gs>
            <a:gs pos="92000">
              <a:srgbClr val="92D050"/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7A5B4CF-AEF2-4DF6-A85B-1036F48B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计算机逻辑运算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D9F2F53-063E-4BE5-8C44-B6B1C830F6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与运算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或运算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非运算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8F59ABA-1E12-491B-837D-7557A489D6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zh-CN" altLang="zh-CN" dirty="0"/>
              <a:t>世界上只有</a:t>
            </a:r>
            <a:r>
              <a:rPr lang="en-US" altLang="zh-CN" dirty="0"/>
              <a:t>10</a:t>
            </a: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）种人</a:t>
            </a:r>
            <a:r>
              <a:rPr lang="zh-CN" altLang="en-US" dirty="0"/>
              <a:t>            也就是懂</a:t>
            </a:r>
            <a:r>
              <a:rPr lang="en-US" altLang="zh-CN" dirty="0"/>
              <a:t>/</a:t>
            </a:r>
            <a:r>
              <a:rPr lang="zh-CN" altLang="en-US" dirty="0"/>
              <a:t>不懂二进制的人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383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accent3">
                <a:lumMod val="20000"/>
                <a:lumOff val="8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15035CB-FB54-4E4F-9109-DC4C2FAC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45021" cy="587136"/>
          </a:xfrm>
        </p:spPr>
        <p:txBody>
          <a:bodyPr/>
          <a:lstStyle/>
          <a:p>
            <a:r>
              <a:rPr lang="zh-CN" altLang="en-US" dirty="0"/>
              <a:t>自我体会与摘录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3BEB2A-E16F-47AE-946A-70CC7689C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fortran</a:t>
            </a:r>
            <a:r>
              <a:rPr lang="zh-CN" altLang="zh-CN" dirty="0"/>
              <a:t>是最初的高级编程语言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字节</a:t>
            </a:r>
            <a:r>
              <a:rPr lang="en-US" altLang="zh-CN" dirty="0"/>
              <a:t>Byte</a:t>
            </a:r>
            <a:r>
              <a:rPr lang="zh-CN" altLang="zh-CN" dirty="0"/>
              <a:t>是程序里能够控制的最小的单位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程序要编译才能交给</a:t>
            </a:r>
            <a:r>
              <a:rPr lang="en-US" altLang="zh-CN" dirty="0" err="1"/>
              <a:t>cpu</a:t>
            </a:r>
            <a:r>
              <a:rPr lang="zh-CN" altLang="zh-CN" dirty="0"/>
              <a:t>完成任务 一个程序可以有多个指令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zh-CN" dirty="0"/>
              <a:t>写程序大括号</a:t>
            </a:r>
            <a:r>
              <a:rPr lang="en-US" altLang="zh-CN" dirty="0"/>
              <a:t>{ }</a:t>
            </a:r>
            <a:r>
              <a:rPr lang="zh-CN" altLang="zh-CN" dirty="0"/>
              <a:t>前后要跟上</a:t>
            </a:r>
            <a:r>
              <a:rPr lang="zh-CN" altLang="en-US" dirty="0"/>
              <a:t>，须</a:t>
            </a:r>
            <a:r>
              <a:rPr lang="zh-CN" altLang="zh-CN" dirty="0"/>
              <a:t>养成习惯</a:t>
            </a:r>
            <a:r>
              <a:rPr lang="zh-CN" altLang="en-US" dirty="0"/>
              <a:t>！！！</a:t>
            </a:r>
          </a:p>
        </p:txBody>
      </p:sp>
    </p:spTree>
    <p:extLst>
      <p:ext uri="{BB962C8B-B14F-4D97-AF65-F5344CB8AC3E}">
        <p14:creationId xmlns:p14="http://schemas.microsoft.com/office/powerpoint/2010/main" val="76647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accent3">
                <a:lumMod val="40000"/>
                <a:lumOff val="6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519BD-45AE-4132-BD83-41A339D8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计算机单词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899FE56-A763-4DF4-B6E1-BD0EA7B7FBB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429352"/>
            <a:ext cx="4645025" cy="2612072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670F95D-F24C-4D22-A04C-827B940AA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1750" y="2800350"/>
            <a:ext cx="5286374" cy="1257300"/>
          </a:xfrm>
        </p:spPr>
        <p:txBody>
          <a:bodyPr/>
          <a:lstStyle/>
          <a:p>
            <a:r>
              <a:rPr lang="zh-CN" altLang="en-US" dirty="0"/>
              <a:t>计算机可认识的单词并不多  并且不要求我们死记硬背下来  但可以前期进行抄程序 让我们的念想转换过来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38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accent5">
                <a:lumMod val="20000"/>
                <a:lumOff val="8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CF071-9C42-4A4D-ACFD-DC5D97FB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记小本本的点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C9A8A-1A75-4BB6-A769-63FFAE8288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语言中就三种方法进行写程序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1FC2C6-C89A-4E8B-8842-B392C9ABB0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1 </a:t>
            </a:r>
            <a:r>
              <a:rPr lang="en-US" altLang="zh-CN" dirty="0" err="1"/>
              <a:t>cout</a:t>
            </a:r>
            <a:r>
              <a:rPr lang="zh-CN" altLang="zh-CN" dirty="0"/>
              <a:t>输出 </a:t>
            </a:r>
            <a:r>
              <a:rPr lang="en-US" altLang="zh-CN" dirty="0"/>
              <a:t>2endl</a:t>
            </a:r>
            <a:r>
              <a:rPr lang="zh-CN" altLang="zh-CN" dirty="0"/>
              <a:t>换行 </a:t>
            </a:r>
            <a:r>
              <a:rPr lang="en-US" altLang="zh-CN" dirty="0"/>
              <a:t>3&lt;&lt;</a:t>
            </a:r>
            <a:r>
              <a:rPr lang="zh-CN" altLang="zh-CN" dirty="0"/>
              <a:t>分隔号 </a:t>
            </a:r>
            <a:r>
              <a:rPr lang="en-US" altLang="zh-CN" dirty="0"/>
              <a:t>4</a:t>
            </a:r>
            <a:r>
              <a:rPr lang="zh-CN" altLang="zh-CN" dirty="0"/>
              <a:t>要想有自己的文字</a:t>
            </a:r>
            <a:r>
              <a:rPr lang="en-US" altLang="zh-CN" dirty="0"/>
              <a:t>” ”</a:t>
            </a:r>
            <a:r>
              <a:rPr lang="zh-CN" altLang="zh-CN" dirty="0"/>
              <a:t>用双引号即可</a:t>
            </a:r>
          </a:p>
          <a:p>
            <a:r>
              <a:rPr lang="en-US" altLang="zh-CN" dirty="0"/>
              <a:t>5 </a:t>
            </a:r>
            <a:r>
              <a:rPr lang="en-US" altLang="zh-CN" dirty="0" err="1"/>
              <a:t>cin</a:t>
            </a:r>
            <a:r>
              <a:rPr lang="zh-CN" altLang="zh-CN" dirty="0"/>
              <a:t>是输入</a:t>
            </a:r>
            <a:r>
              <a:rPr lang="en-US" altLang="zh-CN" dirty="0"/>
              <a:t> </a:t>
            </a:r>
            <a:r>
              <a:rPr lang="en-US" altLang="zh-CN" dirty="0" err="1"/>
              <a:t>cin</a:t>
            </a:r>
            <a:r>
              <a:rPr lang="en-US" altLang="zh-CN" dirty="0"/>
              <a:t>&gt;&gt;a&gt;&gt;b  6 temp</a:t>
            </a:r>
            <a:r>
              <a:rPr lang="zh-CN" altLang="zh-CN" dirty="0"/>
              <a:t>可以用来交换 </a:t>
            </a:r>
            <a:r>
              <a:rPr lang="en-US" altLang="zh-CN" dirty="0"/>
              <a:t>7 float</a:t>
            </a:r>
            <a:r>
              <a:rPr lang="zh-CN" altLang="zh-CN" dirty="0"/>
              <a:t>型是实数</a:t>
            </a:r>
            <a:r>
              <a:rPr lang="en-US" altLang="zh-CN" dirty="0"/>
              <a:t>8 if</a:t>
            </a:r>
            <a:r>
              <a:rPr lang="zh-CN" altLang="zh-CN" dirty="0"/>
              <a:t>是判断语句 分支语句，例如</a:t>
            </a:r>
            <a:r>
              <a:rPr lang="en-US" altLang="zh-CN" dirty="0"/>
              <a:t>if</a:t>
            </a:r>
            <a:r>
              <a:rPr lang="zh-CN" altLang="zh-CN" dirty="0"/>
              <a:t>（条件）</a:t>
            </a:r>
            <a:r>
              <a:rPr lang="en-US" altLang="zh-CN" dirty="0"/>
              <a:t>else</a:t>
            </a:r>
            <a:r>
              <a:rPr lang="zh-CN" altLang="zh-CN" dirty="0"/>
              <a:t>要跟上 也有</a:t>
            </a:r>
            <a:r>
              <a:rPr lang="en-US" altLang="zh-CN" dirty="0"/>
              <a:t>else if </a:t>
            </a:r>
            <a:r>
              <a:rPr lang="zh-CN" altLang="zh-CN" dirty="0"/>
              <a:t>的情况</a:t>
            </a:r>
            <a:r>
              <a:rPr lang="en-US" altLang="zh-CN" dirty="0"/>
              <a:t>  9 char</a:t>
            </a:r>
            <a:r>
              <a:rPr lang="zh-CN" altLang="zh-CN" dirty="0"/>
              <a:t>字符型（只能存储一个字符）而且要用单引号‘字符’</a:t>
            </a:r>
          </a:p>
          <a:p>
            <a:r>
              <a:rPr lang="en-US" altLang="zh-CN" dirty="0"/>
              <a:t>10 !=</a:t>
            </a:r>
            <a:r>
              <a:rPr lang="zh-CN" altLang="zh-CN" dirty="0"/>
              <a:t>是不等于的意思 在</a:t>
            </a:r>
            <a:r>
              <a:rPr lang="en-US" altLang="zh-CN" dirty="0"/>
              <a:t>else</a:t>
            </a:r>
            <a:r>
              <a:rPr lang="zh-CN" altLang="zh-CN" dirty="0"/>
              <a:t>语句中 </a:t>
            </a:r>
            <a:r>
              <a:rPr lang="en-US" altLang="zh-CN" dirty="0"/>
              <a:t>==</a:t>
            </a:r>
            <a:r>
              <a:rPr lang="zh-CN" altLang="zh-CN" dirty="0"/>
              <a:t>才是判定正确的意思</a:t>
            </a:r>
          </a:p>
          <a:p>
            <a:r>
              <a:rPr lang="en-US" altLang="zh-CN" dirty="0"/>
              <a:t>11</a:t>
            </a:r>
            <a:r>
              <a:rPr lang="zh-CN" altLang="zh-CN" dirty="0"/>
              <a:t>奇偶数： </a:t>
            </a:r>
            <a:r>
              <a:rPr lang="en-US" altLang="zh-CN" dirty="0"/>
              <a:t>i%2!=0 </a:t>
            </a:r>
            <a:r>
              <a:rPr lang="zh-CN" altLang="zh-CN" dirty="0"/>
              <a:t>是取余计算 </a:t>
            </a:r>
            <a:r>
              <a:rPr lang="en-US" altLang="zh-CN" dirty="0"/>
              <a:t>12</a:t>
            </a:r>
            <a:r>
              <a:rPr lang="zh-CN" altLang="zh-CN" dirty="0"/>
              <a:t>循环语句模仿：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=0;i&lt;20;i++)</a:t>
            </a:r>
            <a:r>
              <a:rPr lang="zh-CN" altLang="zh-CN" dirty="0"/>
              <a:t>或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=20;i&gt;=0;i--)</a:t>
            </a:r>
            <a:endParaRPr lang="zh-CN" altLang="zh-CN" dirty="0"/>
          </a:p>
          <a:p>
            <a:r>
              <a:rPr lang="en-US" altLang="zh-CN" dirty="0"/>
              <a:t>12 //</a:t>
            </a:r>
            <a:r>
              <a:rPr lang="zh-CN" altLang="zh-CN" dirty="0"/>
              <a:t>双斜线表示对程序的注释</a:t>
            </a:r>
          </a:p>
          <a:p>
            <a:r>
              <a:rPr lang="en-US" altLang="zh-CN" dirty="0"/>
              <a:t>13 break </a:t>
            </a:r>
            <a:r>
              <a:rPr lang="zh-CN" altLang="zh-CN" dirty="0"/>
              <a:t>终止</a:t>
            </a:r>
          </a:p>
          <a:p>
            <a:r>
              <a:rPr lang="en-US" altLang="zh-CN" dirty="0"/>
              <a:t>14</a:t>
            </a:r>
            <a:r>
              <a:rPr lang="zh-CN" altLang="zh-CN" dirty="0"/>
              <a:t>可记奇数：</a:t>
            </a:r>
            <a:r>
              <a:rPr lang="en-US" altLang="zh-CN" dirty="0"/>
              <a:t>odd</a:t>
            </a:r>
            <a:r>
              <a:rPr lang="zh-CN" altLang="zh-CN" dirty="0"/>
              <a:t>，偶数：</a:t>
            </a:r>
            <a:r>
              <a:rPr lang="en-US" altLang="zh-CN" dirty="0"/>
              <a:t>even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62554B-65F4-4CAE-9C72-95F60361EB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4366" y="2321506"/>
            <a:ext cx="4645153" cy="28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5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7000">
              <a:schemeClr val="bg1">
                <a:lumMod val="95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6D814-B926-4BE1-8DEA-6A5D0D14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379" y="388180"/>
            <a:ext cx="5345095" cy="1314903"/>
          </a:xfrm>
        </p:spPr>
        <p:txBody>
          <a:bodyPr>
            <a:normAutofit/>
          </a:bodyPr>
          <a:lstStyle/>
          <a:p>
            <a:r>
              <a:rPr lang="zh-CN" altLang="en-US" dirty="0"/>
              <a:t>继续记重要点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3A4F7-9CA2-4497-BE6C-F37BA4160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5804" y="2045304"/>
            <a:ext cx="8850295" cy="2298096"/>
          </a:xfrm>
        </p:spPr>
        <p:txBody>
          <a:bodyPr>
            <a:normAutofit/>
          </a:bodyPr>
          <a:lstStyle/>
          <a:p>
            <a:r>
              <a:rPr lang="zh-CN" altLang="zh-CN" dirty="0"/>
              <a:t>视频认为一个程序中 要分成一块一块的 一块完成一件事情是非常好的 块与块之间没有过多的联系 而且这样的程序 非常好确认自己的错误在哪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附：里面老师说 程序的好坏不在于它的短长，而是它能不能清楚的把程序写清楚写完整写的没有错误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6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5000">
              <a:schemeClr val="accent1">
                <a:lumMod val="60000"/>
                <a:lumOff val="4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9F6296-9FDB-4CF4-9623-73E315CA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275" y="1138265"/>
            <a:ext cx="9605635" cy="709586"/>
          </a:xfrm>
        </p:spPr>
        <p:txBody>
          <a:bodyPr/>
          <a:lstStyle/>
          <a:p>
            <a:r>
              <a:rPr lang="zh-CN" altLang="en-US" dirty="0"/>
              <a:t>语言分类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3F6116A-7F9C-44C2-B742-9C11A3A12048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466079"/>
            <a:ext cx="4645025" cy="2538617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EE6B45A-F6DD-4491-91A9-53A58C6AB7E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466078"/>
            <a:ext cx="4645025" cy="25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2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accent6">
                <a:lumMod val="75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61DC9-F11D-4A17-9BF2-F9E664D3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45750-D38D-4324-BE3E-40DE58F976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语言支持了</a:t>
            </a:r>
            <a:r>
              <a:rPr lang="en-US" altLang="zh-CN" dirty="0"/>
              <a:t>C</a:t>
            </a:r>
            <a:r>
              <a:rPr lang="zh-CN" altLang="en-US" dirty="0"/>
              <a:t>语言的所有的特性</a:t>
            </a:r>
            <a:endParaRPr lang="en-US" altLang="zh-CN" dirty="0"/>
          </a:p>
          <a:p>
            <a:r>
              <a:rPr lang="zh-CN" altLang="en-US" dirty="0"/>
              <a:t>而且 </a:t>
            </a:r>
            <a:r>
              <a:rPr lang="en-US" altLang="zh-CN" dirty="0"/>
              <a:t>C</a:t>
            </a:r>
            <a:r>
              <a:rPr lang="zh-CN" altLang="en-US" dirty="0"/>
              <a:t>语言规范定义很广泛的：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而且经常会出现的现象：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F0BE27-C80A-480F-B48F-C5EF544BC7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附：因此，我们要如何学习一门编程语言，指的是如何学习一门编程语言的语法知识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58A63C-6916-4BEA-BB27-D5F470F25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10" y="3034074"/>
            <a:ext cx="2979678" cy="7011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7163F2-D2ED-4DAD-94A6-A4F37BA76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710" y="4399557"/>
            <a:ext cx="4274393" cy="10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40946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307</TotalTime>
  <Words>730</Words>
  <Application>Microsoft Office PowerPoint</Application>
  <PresentationFormat>宽屏</PresentationFormat>
  <Paragraphs>70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画廊</vt:lpstr>
      <vt:lpstr>计算概论小节</vt:lpstr>
      <vt:lpstr>图灵机的了解与其的操作</vt:lpstr>
      <vt:lpstr>计算机逻辑运算</vt:lpstr>
      <vt:lpstr>自我体会与摘录</vt:lpstr>
      <vt:lpstr>计算机单词</vt:lpstr>
      <vt:lpstr>记小本本的点</vt:lpstr>
      <vt:lpstr>继续记重要点</vt:lpstr>
      <vt:lpstr>语言分类</vt:lpstr>
      <vt:lpstr>C++与C</vt:lpstr>
      <vt:lpstr>语言类型及其对应要求了解的问题</vt:lpstr>
      <vt:lpstr>C++数据类型</vt:lpstr>
      <vt:lpstr>一.整型</vt:lpstr>
      <vt:lpstr>整型数据具体分类</vt:lpstr>
      <vt:lpstr>有无符号的具体操作及各种进制之间的转换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计算概论小节</dc:title>
  <dc:creator>杨 建浩</dc:creator>
  <cp:lastModifiedBy>杨 建浩</cp:lastModifiedBy>
  <cp:revision>12</cp:revision>
  <dcterms:created xsi:type="dcterms:W3CDTF">2019-10-11T07:45:26Z</dcterms:created>
  <dcterms:modified xsi:type="dcterms:W3CDTF">2019-10-11T12:52:38Z</dcterms:modified>
</cp:coreProperties>
</file>