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53" autoAdjust="0"/>
    <p:restoredTop sz="94660"/>
  </p:normalViewPr>
  <p:slideViewPr>
    <p:cSldViewPr snapToGrid="0">
      <p:cViewPr varScale="1">
        <p:scale>
          <a:sx n="45" d="100"/>
          <a:sy n="45" d="100"/>
        </p:scale>
        <p:origin x="24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701712D-A7EE-4EB5-869C-96F8A1733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数组与指针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4A4E26A-7E7B-468C-9850-CFDCC002C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数组名代表数组首元素的地址（数组名相当于指向数组第一个元素的指针）</a:t>
            </a:r>
            <a:endParaRPr lang="en-US" altLang="zh-CN" dirty="0"/>
          </a:p>
          <a:p>
            <a:r>
              <a:rPr lang="zh-CN" altLang="zh-CN" dirty="0"/>
              <a:t>数组访问：</a:t>
            </a:r>
            <a:endParaRPr lang="en-US" altLang="zh-CN" dirty="0"/>
          </a:p>
          <a:p>
            <a:r>
              <a:rPr lang="en-US" altLang="zh-CN" dirty="0"/>
              <a:t>1.pointer+I </a:t>
            </a:r>
            <a:r>
              <a:rPr lang="zh-CN" altLang="zh-CN" dirty="0"/>
              <a:t>等价于</a:t>
            </a:r>
            <a:r>
              <a:rPr lang="en-US" altLang="zh-CN" dirty="0" err="1"/>
              <a:t>a+i</a:t>
            </a:r>
            <a:r>
              <a:rPr lang="zh-CN" altLang="zh-CN" dirty="0"/>
              <a:t>等价于</a:t>
            </a:r>
            <a:r>
              <a:rPr lang="en-US" altLang="zh-CN" dirty="0"/>
              <a:t>&amp;a[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endParaRPr lang="zh-CN" altLang="zh-CN" dirty="0"/>
          </a:p>
          <a:p>
            <a:r>
              <a:rPr lang="en-US" altLang="zh-CN" dirty="0"/>
              <a:t>2. *(</a:t>
            </a:r>
            <a:r>
              <a:rPr lang="en-US" altLang="zh-CN" dirty="0" err="1"/>
              <a:t>pointer+i</a:t>
            </a:r>
            <a:r>
              <a:rPr lang="en-US" altLang="zh-CN" dirty="0"/>
              <a:t>)</a:t>
            </a:r>
            <a:r>
              <a:rPr lang="zh-CN" altLang="zh-CN" dirty="0"/>
              <a:t>等价于</a:t>
            </a:r>
            <a:r>
              <a:rPr lang="en-US" altLang="zh-CN" dirty="0"/>
              <a:t>*(</a:t>
            </a:r>
            <a:r>
              <a:rPr lang="en-US" altLang="zh-CN" dirty="0" err="1"/>
              <a:t>a+i</a:t>
            </a:r>
            <a:r>
              <a:rPr lang="en-US" altLang="zh-CN" dirty="0"/>
              <a:t>)</a:t>
            </a:r>
            <a:r>
              <a:rPr lang="zh-CN" altLang="zh-CN" dirty="0"/>
              <a:t>等价于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endParaRPr lang="zh-CN" altLang="zh-CN" dirty="0"/>
          </a:p>
          <a:p>
            <a:r>
              <a:rPr lang="zh-CN" altLang="zh-CN" dirty="0"/>
              <a:t>需要注意的点：</a:t>
            </a:r>
            <a:r>
              <a:rPr lang="en-US" altLang="zh-CN" dirty="0"/>
              <a:t>a++</a:t>
            </a:r>
            <a:r>
              <a:rPr lang="zh-CN" altLang="zh-CN" dirty="0"/>
              <a:t>是没有意义的，但</a:t>
            </a:r>
            <a:r>
              <a:rPr lang="en-US" altLang="zh-CN" dirty="0"/>
              <a:t>p++</a:t>
            </a:r>
            <a:r>
              <a:rPr lang="zh-CN" altLang="zh-CN" dirty="0"/>
              <a:t>会引起</a:t>
            </a:r>
            <a:r>
              <a:rPr lang="en-US" altLang="zh-CN" dirty="0"/>
              <a:t>p</a:t>
            </a:r>
            <a:r>
              <a:rPr lang="zh-CN" altLang="zh-CN" dirty="0"/>
              <a:t>变化，</a:t>
            </a:r>
            <a:r>
              <a:rPr lang="en-US" altLang="zh-CN" dirty="0"/>
              <a:t>p</a:t>
            </a:r>
            <a:r>
              <a:rPr lang="zh-CN" altLang="zh-CN" dirty="0"/>
              <a:t>可以指向数组最后一个元素以后的元素（指针是非常灵活的，安全性不太好）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4613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6D73C6-C3D7-4FF1-A6E3-D7A89586A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字符串与指针  </a:t>
            </a:r>
            <a:r>
              <a:rPr lang="zh-CN" altLang="en-US" dirty="0"/>
              <a:t>（一）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EFCC3-E342-4F6A-8EC5-6092154F4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指向数组的指针  </a:t>
            </a:r>
            <a:r>
              <a:rPr lang="en-US" altLang="zh-CN" dirty="0"/>
              <a:t>int a[10] ; int*p ;p=a</a:t>
            </a:r>
            <a:r>
              <a:rPr lang="zh-CN" altLang="zh-CN" dirty="0"/>
              <a:t>。则</a:t>
            </a:r>
            <a:r>
              <a:rPr lang="en-US" altLang="zh-CN" dirty="0"/>
              <a:t>p</a:t>
            </a:r>
            <a:r>
              <a:rPr lang="zh-CN" altLang="zh-CN" dirty="0"/>
              <a:t>就是指向数组</a:t>
            </a:r>
            <a:r>
              <a:rPr lang="en-US" altLang="zh-CN" dirty="0"/>
              <a:t>a</a:t>
            </a:r>
            <a:r>
              <a:rPr lang="zh-CN" altLang="zh-CN" dirty="0"/>
              <a:t>的指针</a:t>
            </a:r>
            <a:endParaRPr lang="en-US" altLang="zh-CN" dirty="0"/>
          </a:p>
          <a:p>
            <a:r>
              <a:rPr lang="zh-CN" altLang="zh-CN" dirty="0"/>
              <a:t>字符数组用来存放字符串，字符串和字符数组区别在于有没有最后的反斜杆零</a:t>
            </a:r>
          </a:p>
          <a:p>
            <a:r>
              <a:rPr lang="en-US" altLang="zh-CN" dirty="0"/>
              <a:t>char a[10] ; char*p ; p=a   p</a:t>
            </a:r>
            <a:r>
              <a:rPr lang="zh-CN" altLang="zh-CN" dirty="0"/>
              <a:t>是指向字符串</a:t>
            </a:r>
            <a:r>
              <a:rPr lang="en-US" altLang="zh-CN" dirty="0"/>
              <a:t>a</a:t>
            </a:r>
            <a:r>
              <a:rPr lang="zh-CN" altLang="zh-CN" dirty="0"/>
              <a:t>的指针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除非在后面</a:t>
            </a:r>
            <a:r>
              <a:rPr lang="zh-CN" altLang="en-US" dirty="0"/>
              <a:t>如图这样</a:t>
            </a:r>
            <a:r>
              <a:rPr lang="zh-CN" altLang="zh-CN" dirty="0"/>
              <a:t>写，否则打印出来的都是字符串内容，不会是地址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6C4C5A-0E30-4FDB-8F24-906A1DFBE49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82445" y="3500373"/>
            <a:ext cx="5274310" cy="48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813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F18AA-CF72-444D-AF8D-66F04E180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字符串与指针（二）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14FCFE-C04C-4EA5-B760-28F5B35E1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虽然</a:t>
            </a:r>
            <a:r>
              <a:rPr lang="zh-CN" altLang="en-US" dirty="0"/>
              <a:t>我们</a:t>
            </a:r>
            <a:r>
              <a:rPr lang="zh-CN" altLang="zh-CN" dirty="0"/>
              <a:t>用指针指向了常量，但是我们不能去修改它，比如</a:t>
            </a:r>
            <a:r>
              <a:rPr lang="en-US" altLang="zh-CN" dirty="0"/>
              <a:t>char*pc</a:t>
            </a:r>
            <a:r>
              <a:rPr lang="zh-CN" altLang="zh-CN" dirty="0"/>
              <a:t>；</a:t>
            </a:r>
            <a:r>
              <a:rPr lang="en-US" altLang="zh-CN" dirty="0"/>
              <a:t>pc=</a:t>
            </a:r>
            <a:r>
              <a:rPr lang="zh-CN" altLang="zh-CN" dirty="0"/>
              <a:t>“</a:t>
            </a:r>
            <a:r>
              <a:rPr lang="en-US" altLang="zh-CN" dirty="0"/>
              <a:t>hello</a:t>
            </a:r>
            <a:r>
              <a:rPr lang="zh-CN" altLang="zh-CN" dirty="0"/>
              <a:t>”</a:t>
            </a:r>
            <a:endParaRPr lang="en-US" altLang="zh-CN" dirty="0"/>
          </a:p>
          <a:p>
            <a:r>
              <a:rPr lang="zh-CN" altLang="zh-CN" dirty="0"/>
              <a:t>我们指针变量指向</a:t>
            </a:r>
            <a:r>
              <a:rPr lang="en-US" altLang="zh-CN" dirty="0"/>
              <a:t>int</a:t>
            </a:r>
            <a:r>
              <a:rPr lang="zh-CN" altLang="zh-CN" dirty="0"/>
              <a:t>型元素，指针变量进行</a:t>
            </a:r>
            <a:r>
              <a:rPr lang="en-US" altLang="zh-CN" dirty="0"/>
              <a:t>+1</a:t>
            </a:r>
            <a:r>
              <a:rPr lang="zh-CN" altLang="zh-CN" dirty="0"/>
              <a:t>操作的时候，他会跨过</a:t>
            </a:r>
            <a:r>
              <a:rPr lang="en-US" altLang="zh-CN" dirty="0"/>
              <a:t>4</a:t>
            </a:r>
            <a:r>
              <a:rPr lang="zh-CN" altLang="zh-CN" dirty="0"/>
              <a:t>个字节</a:t>
            </a:r>
          </a:p>
          <a:p>
            <a:r>
              <a:rPr lang="zh-CN" altLang="zh-CN" dirty="0"/>
              <a:t>打印</a:t>
            </a:r>
            <a:r>
              <a:rPr lang="en-US" altLang="zh-CN" dirty="0"/>
              <a:t>a </a:t>
            </a:r>
            <a:r>
              <a:rPr lang="zh-CN" altLang="zh-CN" dirty="0"/>
              <a:t>的管辖范围就只是数组的首元素</a:t>
            </a:r>
          </a:p>
          <a:p>
            <a:r>
              <a:rPr lang="zh-CN" altLang="zh-CN" dirty="0"/>
              <a:t>打印</a:t>
            </a:r>
            <a:r>
              <a:rPr lang="en-US" altLang="zh-CN" dirty="0"/>
              <a:t>&amp;a </a:t>
            </a:r>
            <a:r>
              <a:rPr lang="zh-CN" altLang="zh-CN" dirty="0"/>
              <a:t>的管辖范围是整个数组</a:t>
            </a:r>
          </a:p>
          <a:p>
            <a:r>
              <a:rPr lang="en-US" altLang="zh-CN" dirty="0"/>
              <a:t>&amp;a+1 </a:t>
            </a:r>
            <a:r>
              <a:rPr lang="zh-CN" altLang="zh-CN" dirty="0"/>
              <a:t>会跨越整个数组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1598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CE2D4-9B51-4BD9-A2E1-5C622701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字符串与指针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42AF76-945A-48FB-9A31-90B01B130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*</a:t>
            </a:r>
            <a:r>
              <a:rPr lang="zh-CN" altLang="zh-CN" dirty="0"/>
              <a:t>后面若是表达式，且是指针，那么返回的结果是指针指向的内容</a:t>
            </a:r>
          </a:p>
          <a:p>
            <a:r>
              <a:rPr lang="en-US" altLang="zh-CN" dirty="0"/>
              <a:t>&amp;</a:t>
            </a:r>
            <a:r>
              <a:rPr lang="zh-CN" altLang="zh-CN" dirty="0"/>
              <a:t>会使管辖范围变大</a:t>
            </a:r>
            <a:r>
              <a:rPr lang="en-US" altLang="zh-CN" dirty="0"/>
              <a:t> *</a:t>
            </a:r>
            <a:r>
              <a:rPr lang="zh-CN" altLang="zh-CN" dirty="0"/>
              <a:t>会使管辖范围变小 所以</a:t>
            </a:r>
            <a:r>
              <a:rPr lang="en-US" altLang="zh-CN" dirty="0"/>
              <a:t>*</a:t>
            </a:r>
            <a:r>
              <a:rPr lang="zh-CN" altLang="zh-CN" dirty="0"/>
              <a:t>（</a:t>
            </a:r>
            <a:r>
              <a:rPr lang="en-US" altLang="zh-CN" dirty="0"/>
              <a:t>&amp;a</a:t>
            </a:r>
            <a:r>
              <a:rPr lang="zh-CN" altLang="zh-CN" dirty="0"/>
              <a:t>）就相当于</a:t>
            </a:r>
            <a:r>
              <a:rPr lang="en-US" altLang="zh-CN" dirty="0"/>
              <a:t>a</a:t>
            </a:r>
            <a:endParaRPr lang="zh-CN" altLang="zh-CN" dirty="0"/>
          </a:p>
          <a:p>
            <a:r>
              <a:rPr lang="zh-CN" altLang="zh-CN" dirty="0"/>
              <a:t> 结论 ：数组名相当于指向数组第一个元素的指针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8110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62C84-0CD8-448A-9B9F-1337C8588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指向二维数组的指针（难点）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7CE902-9175-45B9-A1EC-30A39CFC1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其实 </a:t>
            </a:r>
            <a:r>
              <a:rPr lang="zh-CN" altLang="zh-CN" dirty="0"/>
              <a:t>二维数组跟一维数组的规律是一样的</a:t>
            </a:r>
          </a:p>
          <a:p>
            <a:r>
              <a:rPr lang="zh-CN" altLang="zh-CN" dirty="0"/>
              <a:t>二维数组</a:t>
            </a:r>
            <a:r>
              <a:rPr lang="en-US" altLang="zh-CN" dirty="0"/>
              <a:t>a[3][4]</a:t>
            </a:r>
            <a:r>
              <a:rPr lang="zh-CN" altLang="zh-CN" dirty="0"/>
              <a:t>包含三个元素：</a:t>
            </a:r>
            <a:r>
              <a:rPr lang="en-US" altLang="zh-CN" dirty="0"/>
              <a:t>a[0],a[1],a[2] </a:t>
            </a:r>
            <a:r>
              <a:rPr lang="zh-CN" altLang="zh-CN" dirty="0"/>
              <a:t>二维数组的第一个元素就是</a:t>
            </a:r>
            <a:r>
              <a:rPr lang="en-US" altLang="zh-CN" dirty="0"/>
              <a:t>a[0] </a:t>
            </a:r>
            <a:r>
              <a:rPr lang="zh-CN" altLang="zh-CN" dirty="0"/>
              <a:t>且这三个元素，每个元素都包含四个整形元素</a:t>
            </a:r>
          </a:p>
          <a:p>
            <a:r>
              <a:rPr lang="zh-CN" altLang="en-US" dirty="0"/>
              <a:t>如图：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002277-ED3E-4EF2-8BDA-19484D17131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03407" y="3437467"/>
            <a:ext cx="2788920" cy="172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00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D7ED2-17AF-44C6-AA6E-A7EB4A863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CA9843-AF32-4B13-838C-850A1FAC7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总结规律：</a:t>
            </a:r>
            <a:r>
              <a:rPr lang="en-US" altLang="zh-CN" dirty="0"/>
              <a:t>1</a:t>
            </a:r>
            <a:r>
              <a:rPr lang="zh-CN" altLang="zh-CN" dirty="0"/>
              <a:t>数组名相当于指向数组第一个元素的指针 </a:t>
            </a:r>
            <a:r>
              <a:rPr lang="en-US" altLang="zh-CN" dirty="0"/>
              <a:t>2.&amp;E </a:t>
            </a:r>
            <a:r>
              <a:rPr lang="zh-CN" altLang="zh-CN" dirty="0"/>
              <a:t>提高管辖范围 </a:t>
            </a:r>
            <a:r>
              <a:rPr lang="en-US" altLang="zh-CN" dirty="0"/>
              <a:t>3.*E</a:t>
            </a:r>
            <a:r>
              <a:rPr lang="zh-CN" altLang="zh-CN" dirty="0"/>
              <a:t>降低管辖范围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43E6EEC-140A-4C91-8D4B-FE519BCEEC6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94984" y="2108200"/>
            <a:ext cx="376555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167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7E1683-FBA4-4F60-B9BD-C37DB07AA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指针与函数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1A8792-0510-475C-B995-410B01AEB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我们可以将数组名作为实参赋给指针型形参</a:t>
            </a:r>
          </a:p>
          <a:p>
            <a:r>
              <a:rPr lang="zh-CN" altLang="en-US" dirty="0"/>
              <a:t>还有 </a:t>
            </a:r>
            <a:r>
              <a:rPr lang="en-US" altLang="zh-CN" dirty="0"/>
              <a:t>C++</a:t>
            </a:r>
            <a:r>
              <a:rPr lang="zh-CN" altLang="en-US" dirty="0"/>
              <a:t>编译器可以将性参数组名作为指针变量来处理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符号常量声明语句：</a:t>
            </a:r>
          </a:p>
          <a:p>
            <a:r>
              <a:rPr lang="en-US" altLang="zh-CN" dirty="0"/>
              <a:t>1</a:t>
            </a:r>
            <a:r>
              <a:rPr lang="zh-CN" altLang="zh-CN" dirty="0"/>
              <a:t>：</a:t>
            </a:r>
            <a:r>
              <a:rPr lang="en-US" altLang="zh-CN" dirty="0"/>
              <a:t>const </a:t>
            </a:r>
            <a:r>
              <a:rPr lang="zh-CN" altLang="zh-CN" dirty="0"/>
              <a:t>数据类型 常量名</a:t>
            </a:r>
            <a:r>
              <a:rPr lang="en-US" altLang="zh-CN" dirty="0"/>
              <a:t>=</a:t>
            </a:r>
            <a:r>
              <a:rPr lang="zh-CN" altLang="zh-CN" dirty="0"/>
              <a:t>常量值</a:t>
            </a:r>
          </a:p>
          <a:p>
            <a:r>
              <a:rPr lang="en-US" altLang="zh-CN" dirty="0"/>
              <a:t>2</a:t>
            </a:r>
            <a:r>
              <a:rPr lang="zh-CN" altLang="zh-CN" dirty="0"/>
              <a:t>：数据类型 </a:t>
            </a:r>
            <a:r>
              <a:rPr lang="en-US" altLang="zh-CN" dirty="0"/>
              <a:t>const </a:t>
            </a:r>
            <a:r>
              <a:rPr lang="zh-CN" altLang="zh-CN" dirty="0"/>
              <a:t>常量名</a:t>
            </a:r>
            <a:r>
              <a:rPr lang="en-US" altLang="zh-CN" dirty="0"/>
              <a:t>=</a:t>
            </a:r>
            <a:r>
              <a:rPr lang="zh-CN" altLang="zh-CN"/>
              <a:t>常量值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3645266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TM10001114[[fn=画廊]]</Template>
  <TotalTime>27</TotalTime>
  <Words>496</Words>
  <Application>Microsoft Office PowerPoint</Application>
  <PresentationFormat>宽屏</PresentationFormat>
  <Paragraphs>38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画廊</vt:lpstr>
      <vt:lpstr>数组与指针 </vt:lpstr>
      <vt:lpstr>字符串与指针  （一） </vt:lpstr>
      <vt:lpstr>字符串与指针（二）</vt:lpstr>
      <vt:lpstr>字符串与指针(三)</vt:lpstr>
      <vt:lpstr>指向二维数组的指针（难点）</vt:lpstr>
      <vt:lpstr>补充</vt:lpstr>
      <vt:lpstr>指针与函数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数组与指针 </dc:title>
  <dc:creator>杨 建浩</dc:creator>
  <cp:lastModifiedBy>杨 建浩</cp:lastModifiedBy>
  <cp:revision>3</cp:revision>
  <dcterms:created xsi:type="dcterms:W3CDTF">2019-11-25T10:25:43Z</dcterms:created>
  <dcterms:modified xsi:type="dcterms:W3CDTF">2019-11-25T10:53:02Z</dcterms:modified>
</cp:coreProperties>
</file>