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58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0000">
              <a:schemeClr val="accent3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40AC3A-2DDA-408F-9BD4-BD8AD7FE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语言中的提供的六种关系运算符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E51322B-965C-4DEB-8985-2F5E79F06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关系运算符</a:t>
            </a:r>
            <a:r>
              <a:rPr lang="zh-CN" altLang="en-US" dirty="0"/>
              <a:t>只要真假 </a:t>
            </a:r>
            <a:r>
              <a:rPr lang="zh-CN" altLang="zh-CN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zh-CN" altLang="zh-CN" dirty="0"/>
              <a:t>真 </a:t>
            </a:r>
            <a:r>
              <a:rPr lang="en-US" altLang="zh-CN" dirty="0"/>
              <a:t> 2</a:t>
            </a:r>
            <a:r>
              <a:rPr lang="zh-CN" altLang="en-US" dirty="0"/>
              <a:t>为</a:t>
            </a:r>
            <a:r>
              <a:rPr lang="zh-CN" altLang="zh-CN" dirty="0"/>
              <a:t>假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en-US" dirty="0"/>
              <a:t>补：</a:t>
            </a:r>
            <a:r>
              <a:rPr lang="zh-CN" altLang="zh-CN" dirty="0"/>
              <a:t>双等号 千万不能写成赋值语句 是用来当做相等判定的</a:t>
            </a:r>
          </a:p>
          <a:p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800A75C-0723-4521-A71E-203BE4965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特别注意优先级的高低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428E061-0F96-4746-8BBB-B5CEC43F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7" y="2531015"/>
            <a:ext cx="4574988" cy="21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1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7652-CB1E-4A9C-8FE9-BB3E074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数组及其作用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ED175-4078-4093-A898-C2C6A8582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三维数组：多个二维数组组合成的</a:t>
            </a:r>
            <a:r>
              <a:rPr lang="zh-CN" altLang="en-US" dirty="0"/>
              <a:t>（很像一个立体物）</a:t>
            </a:r>
            <a:endParaRPr lang="en-US" altLang="zh-CN" dirty="0"/>
          </a:p>
          <a:p>
            <a:r>
              <a:rPr lang="zh-CN" altLang="en-US" dirty="0"/>
              <a:t>但到最后，</a:t>
            </a:r>
            <a:r>
              <a:rPr lang="zh-CN" altLang="zh-CN" dirty="0"/>
              <a:t>无论一维二维三维 在内存中都是一排列下来的数据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9D4F3-019E-499F-AEDF-3B9C5DF78E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统计</a:t>
            </a:r>
          </a:p>
          <a:p>
            <a:r>
              <a:rPr lang="en-US" altLang="zh-CN" dirty="0"/>
              <a:t>2 </a:t>
            </a:r>
            <a:r>
              <a:rPr lang="zh-CN" altLang="zh-CN" dirty="0"/>
              <a:t>找素数 用数组 然后筛掉合数</a:t>
            </a:r>
            <a:r>
              <a:rPr lang="zh-CN" altLang="en-US" dirty="0"/>
              <a:t>（这是好办法）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补：（</a:t>
            </a:r>
            <a:r>
              <a:rPr lang="en-US" altLang="zh-CN" dirty="0"/>
              <a:t>sqrt</a:t>
            </a:r>
            <a:r>
              <a:rPr lang="zh-CN" altLang="zh-CN" dirty="0"/>
              <a:t>平方根且数字要写</a:t>
            </a:r>
            <a:r>
              <a:rPr lang="en-US" altLang="zh-CN" dirty="0"/>
              <a:t>double</a:t>
            </a:r>
            <a:r>
              <a:rPr lang="zh-CN" altLang="zh-CN" dirty="0"/>
              <a:t>型</a:t>
            </a:r>
            <a:r>
              <a:rPr lang="en-US" altLang="zh-CN" dirty="0"/>
              <a:t>100.0 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21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FF0E2-D95A-4F94-B2B3-F1196C0D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字符数组和字符串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F32F1-190E-43C5-894E-99CA48BA2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所有字符串都是以</a:t>
            </a:r>
            <a:r>
              <a:rPr lang="en-US" altLang="zh-CN" dirty="0"/>
              <a:t>\0</a:t>
            </a:r>
            <a:r>
              <a:rPr lang="zh-CN" altLang="zh-CN" dirty="0"/>
              <a:t>作结尾的 或 所有以</a:t>
            </a:r>
            <a:r>
              <a:rPr lang="en-US" altLang="zh-CN" dirty="0"/>
              <a:t>\0</a:t>
            </a:r>
            <a:r>
              <a:rPr lang="zh-CN" altLang="zh-CN" dirty="0"/>
              <a:t>作结尾的字符数组都是字符串</a:t>
            </a:r>
            <a:endParaRPr lang="en-US" altLang="zh-CN" dirty="0"/>
          </a:p>
          <a:p>
            <a:r>
              <a:rPr lang="zh-CN" altLang="en-US" dirty="0"/>
              <a:t>再三注意！！！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5DD53-F4D7-4FAB-8DC6-25F6A900AD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943AF-197D-4E02-B753-D4F3FE0B68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470" y="3332883"/>
            <a:ext cx="4237013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1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8000">
              <a:schemeClr val="tx1">
                <a:lumMod val="50000"/>
                <a:lumOff val="5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37034-4B97-484A-9A7A-798E1CF4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一个字符的输入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A08E8-688F-4AEB-B769-54B6F9C3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首先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提到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输入缓冲区：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输入的数据一按回车 就先进入输入缓冲区 程序再进入输入缓冲区读取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56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5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0EE203-A6C9-4BBC-8CA8-9D8049C8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09C4E9A-C27F-443B-A8FE-E8D00A9C24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方法一：直接用</a:t>
            </a:r>
            <a:r>
              <a:rPr lang="en-US" altLang="zh-CN" dirty="0" err="1"/>
              <a:t>cin</a:t>
            </a:r>
            <a:r>
              <a:rPr lang="zh-CN" altLang="en-US" dirty="0"/>
              <a:t>输入字符</a:t>
            </a:r>
            <a:endParaRPr lang="en-US" altLang="zh-CN" dirty="0"/>
          </a:p>
          <a:p>
            <a:r>
              <a:rPr lang="en-US" altLang="zh-CN" dirty="0" err="1"/>
              <a:t>cin</a:t>
            </a:r>
            <a:r>
              <a:rPr lang="zh-CN" altLang="zh-CN" dirty="0"/>
              <a:t>中的空格和回车都是用来区分不同数据的 因此方法一是跳过空格 跳过回车的 所以要想终止输入 在最</a:t>
            </a:r>
            <a:r>
              <a:rPr lang="zh-CN" altLang="en-US" dirty="0"/>
              <a:t>后输入 </a:t>
            </a:r>
            <a:r>
              <a:rPr lang="en-US" altLang="zh-CN" dirty="0" err="1"/>
              <a:t>control+Z</a:t>
            </a:r>
            <a:r>
              <a:rPr lang="en-US" altLang="zh-CN" dirty="0"/>
              <a:t>(^Z)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86118-F3B7-43C2-8456-85ACBC2D9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方法二：用</a:t>
            </a:r>
            <a:r>
              <a:rPr lang="en-US" altLang="zh-CN" dirty="0" err="1"/>
              <a:t>cin.get</a:t>
            </a:r>
            <a:r>
              <a:rPr lang="zh-CN" altLang="en-US" dirty="0"/>
              <a:t>（）输入字符</a:t>
            </a:r>
            <a:endParaRPr lang="en-US" altLang="zh-CN" dirty="0"/>
          </a:p>
          <a:p>
            <a:r>
              <a:rPr lang="en-US" altLang="zh-CN" dirty="0" err="1"/>
              <a:t>cin.get</a:t>
            </a:r>
            <a:r>
              <a:rPr lang="en-US" altLang="zh-CN" dirty="0"/>
              <a:t> </a:t>
            </a:r>
            <a:r>
              <a:rPr lang="zh-CN" altLang="zh-CN" dirty="0"/>
              <a:t>是一个函数 只要调用一个功能 就可以从缓冲区里面读一个数</a:t>
            </a:r>
          </a:p>
          <a:p>
            <a:r>
              <a:rPr lang="zh-CN" altLang="zh-CN" dirty="0"/>
              <a:t>该方法 可以把空格 回车读取进来 并且把他们当成字符读取出来 终止输入 同上</a:t>
            </a:r>
          </a:p>
          <a:p>
            <a:r>
              <a:rPr lang="zh-CN" altLang="zh-CN" dirty="0"/>
              <a:t>补：</a:t>
            </a:r>
            <a:r>
              <a:rPr lang="en-US" altLang="zh-CN" dirty="0"/>
              <a:t>EOF</a:t>
            </a:r>
            <a:r>
              <a:rPr lang="zh-CN" altLang="zh-CN" dirty="0"/>
              <a:t>（</a:t>
            </a:r>
            <a:r>
              <a:rPr lang="en-US" altLang="zh-CN" dirty="0"/>
              <a:t>end of file</a:t>
            </a:r>
            <a:r>
              <a:rPr lang="zh-CN" altLang="zh-CN" dirty="0"/>
              <a:t>）表示文件结束 含义就是输入的结束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29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2">
                <a:lumMod val="20000"/>
                <a:lumOff val="8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B12EB-7377-4CB0-9D78-93E8BFF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AF1AA-BF5B-4DED-BBF6-42E95DA7F1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方法三：用</a:t>
            </a:r>
            <a:r>
              <a:rPr lang="en-US" altLang="zh-CN" dirty="0" err="1"/>
              <a:t>cin.get</a:t>
            </a:r>
            <a:r>
              <a:rPr lang="zh-CN" altLang="en-US" dirty="0"/>
              <a:t>（</a:t>
            </a:r>
            <a:r>
              <a:rPr lang="en-US" altLang="zh-CN" dirty="0"/>
              <a:t>char</a:t>
            </a:r>
            <a:r>
              <a:rPr lang="zh-CN" altLang="en-US" dirty="0"/>
              <a:t>）输入字符</a:t>
            </a:r>
            <a:endParaRPr lang="en-US" altLang="zh-CN" dirty="0"/>
          </a:p>
          <a:p>
            <a:r>
              <a:rPr lang="zh-CN" altLang="zh-CN" dirty="0"/>
              <a:t>直接对括号中的量进行输入</a:t>
            </a:r>
            <a:r>
              <a:rPr lang="zh-CN" altLang="en-US" dirty="0"/>
              <a:t>，十分方便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7D79A-80B8-4AE0-8859-22B5370A1F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方法四：用</a:t>
            </a:r>
            <a:r>
              <a:rPr lang="en-US" altLang="zh-CN" dirty="0" err="1"/>
              <a:t>getchar</a:t>
            </a:r>
            <a:r>
              <a:rPr lang="zh-CN" altLang="en-US" dirty="0"/>
              <a:t>（）输入字符</a:t>
            </a:r>
            <a:endParaRPr lang="en-US" altLang="zh-CN" dirty="0"/>
          </a:p>
          <a:p>
            <a:r>
              <a:rPr lang="zh-CN" altLang="en-US"/>
              <a:t>最牛的方法 因为他不会跳过任何字符，但也不是说是最好的，你要根据自己的需要来判断利用哪个方法更好</a:t>
            </a:r>
          </a:p>
        </p:txBody>
      </p:sp>
    </p:spTree>
    <p:extLst>
      <p:ext uri="{BB962C8B-B14F-4D97-AF65-F5344CB8AC3E}">
        <p14:creationId xmlns:p14="http://schemas.microsoft.com/office/powerpoint/2010/main" val="3067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5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83D6-3749-4D62-9DBD-A561D8F5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逻辑运算符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15BD5-AC6D-495B-B23C-7406A3071D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与 或 非 三大点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注意“非”的：</a:t>
            </a:r>
            <a:r>
              <a:rPr lang="zh-CN" altLang="zh-CN" dirty="0"/>
              <a:t> </a:t>
            </a:r>
            <a:r>
              <a:rPr lang="zh-CN" altLang="en-US" dirty="0"/>
              <a:t>若</a:t>
            </a:r>
            <a:r>
              <a:rPr lang="en-US" altLang="zh-CN" dirty="0"/>
              <a:t>a=4 ,</a:t>
            </a:r>
            <a:r>
              <a:rPr lang="zh-CN" altLang="en-US" dirty="0"/>
              <a:t> </a:t>
            </a:r>
            <a:r>
              <a:rPr lang="en-US" altLang="zh-CN" dirty="0"/>
              <a:t>!a=0  </a:t>
            </a:r>
            <a:r>
              <a:rPr lang="zh-CN" altLang="zh-CN" dirty="0"/>
              <a:t>因为</a:t>
            </a:r>
            <a:r>
              <a:rPr lang="en-US" altLang="zh-CN" dirty="0"/>
              <a:t>4</a:t>
            </a:r>
            <a:r>
              <a:rPr lang="zh-CN" altLang="zh-CN" dirty="0"/>
              <a:t>是非零的数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与或非的优先级：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9CD03-9CB7-4596-9118-07C0D739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24418"/>
            <a:ext cx="4645152" cy="3441520"/>
          </a:xfrm>
        </p:spPr>
        <p:txBody>
          <a:bodyPr/>
          <a:lstStyle/>
          <a:p>
            <a:r>
              <a:rPr lang="zh-CN" altLang="en-US" dirty="0"/>
              <a:t>补：各大运算符的运算优先级图表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B3BA0B-E6ED-4FB3-A90F-59E33BA6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77" y="3883642"/>
            <a:ext cx="4702739" cy="3937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05F80C-687D-4CB5-9D70-59F442D1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71" y="2731691"/>
            <a:ext cx="4623634" cy="16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9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5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4F8E-155B-4AE6-AFB0-30ABDA89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86485-429D-446A-818A-7D2D305E22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要注意逻辑运算中的取舍  ，在逻辑表达式计算中，并不是要进行所有的运算。只有在必须执行下一个逻辑运算符才能求出解时，才执行。  因此 取舍十分重要。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68F53-7CBC-49E6-9623-0AB9A2738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好例题 收藏：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18EFEF-3BF9-4CDD-9ACC-2224D44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2570465"/>
            <a:ext cx="4645152" cy="308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2D17D7-BF6B-44DF-AFA1-C54F7871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50" y="3190954"/>
            <a:ext cx="4372319" cy="20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1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24394-8B40-4C01-AAA7-3A737541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逗号，</a:t>
            </a:r>
            <a:r>
              <a:rPr lang="zh-CN" altLang="zh-CN" dirty="0"/>
              <a:t>条件运算符</a:t>
            </a:r>
            <a:r>
              <a:rPr lang="zh-CN" altLang="en-US" dirty="0"/>
              <a:t>，</a:t>
            </a:r>
            <a:r>
              <a:rPr lang="zh-CN" altLang="zh-CN" dirty="0"/>
              <a:t>强制类型转换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FDD2D-248F-4D2D-BF49-0E49B9FB92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逗号：</a:t>
            </a:r>
            <a:r>
              <a:rPr lang="zh-CN" altLang="zh-CN" dirty="0"/>
              <a:t>也是一个运算符 用来连接表达式的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条件运算符 格式如下：</a:t>
            </a:r>
            <a:endParaRPr lang="en-US" altLang="zh-CN" dirty="0"/>
          </a:p>
          <a:p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zh-CN" altLang="zh-CN" dirty="0"/>
              <a:t>？表达式</a:t>
            </a:r>
            <a:r>
              <a:rPr lang="en-US" altLang="zh-CN" dirty="0"/>
              <a:t>2</a:t>
            </a:r>
            <a:r>
              <a:rPr lang="zh-CN" altLang="zh-CN" dirty="0"/>
              <a:t>：表达式</a:t>
            </a:r>
            <a:r>
              <a:rPr lang="en-US" altLang="zh-CN" dirty="0"/>
              <a:t>3</a:t>
            </a:r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D3D1E-F6EA-4C7D-BD11-BB345356D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这个条件运算符就相当于</a:t>
            </a:r>
            <a:r>
              <a:rPr lang="en-US" altLang="zh-CN" dirty="0"/>
              <a:t>if</a:t>
            </a:r>
            <a:r>
              <a:rPr lang="zh-CN" altLang="zh-CN" dirty="0"/>
              <a:t>语句 （写</a:t>
            </a:r>
            <a:r>
              <a:rPr lang="en-US" altLang="zh-CN" dirty="0"/>
              <a:t>if</a:t>
            </a:r>
            <a:r>
              <a:rPr lang="zh-CN" altLang="zh-CN" dirty="0"/>
              <a:t>语句的程序可读性更高）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强制类型转换 格式：（类型名）（表达式）</a:t>
            </a:r>
          </a:p>
          <a:p>
            <a:r>
              <a:rPr lang="zh-CN" altLang="zh-CN" dirty="0"/>
              <a:t>换的 都是后面的表达式或值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FB201-6CEE-45EF-BA00-C06C6A4511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3671" y="3970020"/>
            <a:ext cx="3459209" cy="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F911-FC65-49F7-A26B-A29E039A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位运算（选课）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38112-0609-43E7-9AFB-1FC52B153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没怎么看懂唉。。。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213073-EE64-4586-9E4C-EE3DC258F7F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0030" y="2011363"/>
            <a:ext cx="346056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4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9000">
              <a:schemeClr val="accent1">
                <a:lumMod val="20000"/>
                <a:lumOff val="8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6FA5-068A-4B2E-8713-23AF9B6C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多分支语句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BC0CF-50B2-4164-A0F2-B249B56ED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当表达式的值与某个</a:t>
            </a:r>
            <a:r>
              <a:rPr lang="en-US" altLang="zh-CN" dirty="0"/>
              <a:t>case</a:t>
            </a:r>
            <a:r>
              <a:rPr lang="zh-CN" altLang="en-US" dirty="0"/>
              <a:t>后面的常量表达式的值相等时，就执行此</a:t>
            </a:r>
            <a:r>
              <a:rPr lang="en-US" altLang="zh-CN" dirty="0"/>
              <a:t>case</a:t>
            </a:r>
            <a:r>
              <a:rPr lang="zh-CN" altLang="en-US" dirty="0"/>
              <a:t>后面的语句，若都没有与其表达式值相配的，就执行</a:t>
            </a:r>
            <a:r>
              <a:rPr lang="en-US" altLang="zh-CN" dirty="0"/>
              <a:t>default </a:t>
            </a:r>
            <a:r>
              <a:rPr lang="zh-CN" altLang="en-US" dirty="0"/>
              <a:t>后面的语句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若想直接跳过当前的</a:t>
            </a:r>
            <a:r>
              <a:rPr lang="en-US" altLang="zh-CN" dirty="0"/>
              <a:t>switch</a:t>
            </a:r>
            <a:r>
              <a:rPr lang="zh-CN" altLang="zh-CN" dirty="0"/>
              <a:t>语句 在后面加上</a:t>
            </a:r>
            <a:r>
              <a:rPr lang="en-US" altLang="zh-CN" dirty="0"/>
              <a:t>break</a:t>
            </a:r>
            <a:r>
              <a:rPr lang="zh-CN" altLang="zh-CN" dirty="0"/>
              <a:t>即可不再去执行其他语</a:t>
            </a:r>
            <a:r>
              <a:rPr lang="zh-CN" altLang="en-US" dirty="0"/>
              <a:t>句</a:t>
            </a:r>
            <a:endParaRPr lang="en-US" altLang="zh-CN" dirty="0"/>
          </a:p>
          <a:p>
            <a:r>
              <a:rPr lang="en-US" altLang="zh-CN" dirty="0"/>
              <a:t>3. case</a:t>
            </a:r>
            <a:r>
              <a:rPr lang="zh-CN" altLang="zh-CN" dirty="0"/>
              <a:t>常量后面的语句是可以共享的</a:t>
            </a:r>
            <a:endParaRPr lang="en-US" altLang="zh-CN" dirty="0"/>
          </a:p>
          <a:p>
            <a:r>
              <a:rPr lang="zh-CN" altLang="en-US" dirty="0"/>
              <a:t>（这里的共享不是很明白）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04EA5-DF82-4C70-8530-0CF3566C3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没有找到任何执行的时候 </a:t>
            </a:r>
            <a:r>
              <a:rPr lang="en-US" altLang="zh-CN" dirty="0"/>
              <a:t>default</a:t>
            </a:r>
            <a:r>
              <a:rPr lang="zh-CN" altLang="zh-CN" dirty="0"/>
              <a:t>会被执行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55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6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8EDB4-E5AB-44D3-BC47-311294AB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三大循环语句格式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181AD-CF88-4ED5-984C-169EF5F16B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循环语句的嵌套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2E9BFC-6C35-4EDF-900D-8DE0D39DAAA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8803" y="2017343"/>
            <a:ext cx="2843998" cy="1059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2B678F-6368-4AF6-AB77-33647CC0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03" y="3229797"/>
            <a:ext cx="2843998" cy="1059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B45F7B-00B4-4375-BFDF-0E4C32179D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78802" y="4442251"/>
            <a:ext cx="2843997" cy="1324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312101-C33B-4E63-AA23-36D490CC9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768" y="2554868"/>
            <a:ext cx="4301983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5">
                <a:lumMod val="20000"/>
                <a:lumOff val="8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A088F-670A-4ED7-97E7-CA93D4C9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自我小知识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112E1-BAB6-4BCF-B345-8D9959714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zh-CN" dirty="0"/>
              <a:t>是跳出本层循环 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zh-CN" dirty="0"/>
              <a:t>是跳出本次循环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zh-CN" dirty="0"/>
              <a:t>语句 在语句前加入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zh-CN" altLang="zh-CN" dirty="0"/>
              <a:t>想去哪就去哪（但不要用，容易破坏程序结构）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F40A6-8619-4A15-83D8-B29E0B7DCD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7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accent1">
                <a:lumMod val="20000"/>
                <a:lumOff val="8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5957B-26C4-47EA-B593-84034A16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F32A8-8E95-491F-AE35-8D4FC62D8F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一维数组：若都没赋值 程序会自动给予赋值 为了保障程序的安全</a:t>
            </a:r>
          </a:p>
          <a:p>
            <a:r>
              <a:rPr lang="zh-CN" altLang="zh-CN" dirty="0"/>
              <a:t>若部分赋值，那么未赋值的会自动初始化为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zh-CN" altLang="zh-CN" dirty="0"/>
              <a:t>若多赋值了，会编译错误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F890B-B496-4F15-B039-49399B1D6C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二维数组：（可以通过两组</a:t>
            </a:r>
            <a:r>
              <a:rPr lang="en-US" altLang="zh-CN" dirty="0"/>
              <a:t>for</a:t>
            </a:r>
            <a:r>
              <a:rPr lang="zh-CN" altLang="zh-CN" dirty="0"/>
              <a:t>循环嵌套出来，且二维数组是多个一维数组组合成的）</a:t>
            </a:r>
          </a:p>
          <a:p>
            <a:r>
              <a:rPr lang="zh-CN" altLang="zh-CN" dirty="0"/>
              <a:t>这是二维数组的三行四列 排列的很整齐 可以省略内部的大括号 也可省略前面的</a:t>
            </a:r>
            <a:r>
              <a:rPr lang="en-US" altLang="zh-CN" dirty="0"/>
              <a:t>3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021659-B8CC-4C25-90B1-BAFB09E03B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3771" y="4417226"/>
            <a:ext cx="4645152" cy="7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59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46</TotalTime>
  <Words>760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画廊</vt:lpstr>
      <vt:lpstr>C语言中的提供的六种关系运算符</vt:lpstr>
      <vt:lpstr>逻辑运算符 </vt:lpstr>
      <vt:lpstr>逻辑运算</vt:lpstr>
      <vt:lpstr>逗号，条件运算符，强制类型转换</vt:lpstr>
      <vt:lpstr>位运算（选课）</vt:lpstr>
      <vt:lpstr>多分支语句 </vt:lpstr>
      <vt:lpstr>三大循环语句格式</vt:lpstr>
      <vt:lpstr>自我小知识</vt:lpstr>
      <vt:lpstr>数组</vt:lpstr>
      <vt:lpstr>数组及其作用</vt:lpstr>
      <vt:lpstr>字符数组和字符串 </vt:lpstr>
      <vt:lpstr>一个字符的输入 </vt:lpstr>
      <vt:lpstr>输入方法</vt:lpstr>
      <vt:lpstr>输入方法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建浩</dc:creator>
  <cp:lastModifiedBy>杨 建浩</cp:lastModifiedBy>
  <cp:revision>6</cp:revision>
  <dcterms:created xsi:type="dcterms:W3CDTF">2019-10-25T12:53:09Z</dcterms:created>
  <dcterms:modified xsi:type="dcterms:W3CDTF">2019-10-25T13:40:06Z</dcterms:modified>
</cp:coreProperties>
</file>