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055CA6-7071-48B8-92AB-03B94B18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程序中的函数</a:t>
            </a:r>
            <a:br>
              <a:rPr lang="en-US" altLang="zh-CN" dirty="0"/>
            </a:br>
            <a:r>
              <a:rPr lang="zh-CN" altLang="en-US" dirty="0"/>
              <a:t>函数的定义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23A198-0924-4FBE-993A-5D5450144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函数输入参数的</a:t>
            </a:r>
            <a:r>
              <a:rPr lang="en-US" altLang="zh-CN" dirty="0"/>
              <a:t>n</a:t>
            </a:r>
            <a:r>
              <a:rPr lang="zh-CN" altLang="en-US" dirty="0"/>
              <a:t>称为形式参数（形参）</a:t>
            </a:r>
            <a:endParaRPr lang="en-US" altLang="zh-CN" dirty="0"/>
          </a:p>
          <a:p>
            <a:r>
              <a:rPr lang="zh-CN" altLang="en-US" dirty="0"/>
              <a:t>这个形参并不是让真正让函数执行时传给他的参数。是辅助定义用的</a:t>
            </a:r>
            <a:endParaRPr lang="en-US" altLang="zh-CN" dirty="0"/>
          </a:p>
          <a:p>
            <a:r>
              <a:rPr lang="zh-CN" altLang="en-US" dirty="0"/>
              <a:t>而实际运行传给他的参数 是实际参数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47FE588-2FB8-4488-8A45-3D9FB9F33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C</a:t>
            </a:r>
            <a:r>
              <a:rPr lang="zh-CN" altLang="en-US" dirty="0"/>
              <a:t>程序中的函数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742809-A34D-468C-AE43-39EC875A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24" y="2497825"/>
            <a:ext cx="2111252" cy="26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5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D12D7-6C55-4846-80FC-8AFA9569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37A39-0679-4B08-A947-F9AD22DCA0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作为独立语句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 err="1"/>
              <a:t>stringPrint</a:t>
            </a:r>
            <a:r>
              <a:rPr lang="zh-CN" altLang="en-US" dirty="0"/>
              <a:t>（）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作为表达式的一部分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Number=max</a:t>
            </a:r>
            <a:r>
              <a:rPr lang="zh-CN" altLang="en-US" dirty="0"/>
              <a:t>（</a:t>
            </a:r>
            <a:r>
              <a:rPr lang="en-US" altLang="zh-CN" dirty="0" err="1"/>
              <a:t>numA</a:t>
            </a:r>
            <a:r>
              <a:rPr lang="zh-CN" altLang="en-US" dirty="0"/>
              <a:t>，</a:t>
            </a:r>
            <a:r>
              <a:rPr lang="en-US" altLang="zh-CN" dirty="0" err="1"/>
              <a:t>numB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以实参形式出现在其他函数的调用中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number=min</a:t>
            </a:r>
            <a:r>
              <a:rPr lang="zh-CN" altLang="en-US" dirty="0"/>
              <a:t>（</a:t>
            </a:r>
            <a:r>
              <a:rPr lang="en-US" altLang="zh-CN" dirty="0"/>
              <a:t>sum</a:t>
            </a:r>
            <a:r>
              <a:rPr lang="zh-CN" altLang="en-US" dirty="0"/>
              <a:t>（</a:t>
            </a:r>
            <a:r>
              <a:rPr lang="en-US" altLang="zh-CN" dirty="0"/>
              <a:t>-5,100</a:t>
            </a:r>
            <a:r>
              <a:rPr lang="zh-CN" altLang="en-US" dirty="0"/>
              <a:t>），</a:t>
            </a:r>
            <a:r>
              <a:rPr lang="en-US" altLang="zh-CN" dirty="0" err="1"/>
              <a:t>numC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9BDED-E29E-4023-B22D-3B4A3A0A3E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2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6BC8-B3C3-4067-B7FA-FB049C60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FAA4D-0CE7-4B27-9D9D-2084C4ACA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函数是</a:t>
            </a:r>
            <a:r>
              <a:rPr lang="en-US" altLang="zh-CN" dirty="0"/>
              <a:t>C</a:t>
            </a:r>
            <a:r>
              <a:rPr lang="zh-CN" altLang="en-US" dirty="0"/>
              <a:t>程序的基本构成单位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程序由一个或多个源程序文件组成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一个源程序文件可以由一个或多个函数组成的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C088D-3261-48B7-B08D-F0679F83F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记住 函数都是有类型的</a:t>
            </a:r>
            <a:endParaRPr lang="en-US" altLang="zh-CN" dirty="0"/>
          </a:p>
          <a:p>
            <a:r>
              <a:rPr lang="zh-CN" altLang="en-US" dirty="0"/>
              <a:t>函数的类型 是指 （函数的 返回值 的 数据类型）</a:t>
            </a:r>
            <a:endParaRPr lang="en-US" altLang="zh-CN" dirty="0"/>
          </a:p>
          <a:p>
            <a:r>
              <a:rPr lang="zh-CN" altLang="en-US" dirty="0"/>
              <a:t>“返回”十分重要！！！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1091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6BB44-D6EB-4872-B6DE-96DCD182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E90CF-BCC2-4691-9B8D-6D7D2A85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要想把函数定义在</a:t>
            </a:r>
            <a:r>
              <a:rPr lang="en-US" altLang="zh-CN" dirty="0"/>
              <a:t>main</a:t>
            </a:r>
            <a:r>
              <a:rPr lang="zh-CN" altLang="en-US" dirty="0"/>
              <a:t>函数的后面的话，那必须在</a:t>
            </a:r>
            <a:r>
              <a:rPr lang="en-US" altLang="zh-CN" dirty="0"/>
              <a:t>main</a:t>
            </a:r>
            <a:r>
              <a:rPr lang="zh-CN" altLang="en-US" dirty="0"/>
              <a:t>函数的前面多写一句 用来声明</a:t>
            </a:r>
            <a:endParaRPr lang="en-US" altLang="zh-CN" dirty="0"/>
          </a:p>
          <a:p>
            <a:r>
              <a:rPr lang="zh-CN" altLang="en-US" dirty="0"/>
              <a:t>函数声明 </a:t>
            </a:r>
            <a:endParaRPr lang="en-US" altLang="zh-CN" dirty="0"/>
          </a:p>
          <a:p>
            <a:r>
              <a:rPr lang="zh-CN" altLang="en-US" dirty="0"/>
              <a:t>就是</a:t>
            </a:r>
            <a:endParaRPr lang="en-US" altLang="zh-CN" dirty="0"/>
          </a:p>
          <a:p>
            <a:r>
              <a:rPr lang="zh-CN" altLang="en-US" dirty="0"/>
              <a:t>函数的原型：返回值类型</a:t>
            </a:r>
            <a:r>
              <a:rPr lang="en-US" altLang="zh-CN" dirty="0"/>
              <a:t>+</a:t>
            </a:r>
            <a:r>
              <a:rPr lang="zh-CN" altLang="en-US" dirty="0"/>
              <a:t>函数名</a:t>
            </a:r>
            <a:r>
              <a:rPr lang="en-US" altLang="zh-CN" dirty="0"/>
              <a:t>+</a:t>
            </a:r>
            <a:r>
              <a:rPr lang="zh-CN" altLang="en-US" dirty="0"/>
              <a:t>参数类型</a:t>
            </a:r>
          </a:p>
        </p:txBody>
      </p:sp>
    </p:spTree>
    <p:extLst>
      <p:ext uri="{BB962C8B-B14F-4D97-AF65-F5344CB8AC3E}">
        <p14:creationId xmlns:p14="http://schemas.microsoft.com/office/powerpoint/2010/main" val="82898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01FB2-FE50-46D4-BFA4-8DC29272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函数的执行过程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D1213-CB01-4562-9B5C-83CDB88A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任何一个程序都是从</a:t>
            </a:r>
            <a:r>
              <a:rPr lang="en-US" altLang="zh-CN" dirty="0"/>
              <a:t>main</a:t>
            </a:r>
            <a:r>
              <a:rPr lang="zh-CN" altLang="en-US" dirty="0"/>
              <a:t>函数开始执行的</a:t>
            </a:r>
            <a:endParaRPr lang="en-US" altLang="zh-CN" dirty="0"/>
          </a:p>
          <a:p>
            <a:r>
              <a:rPr lang="zh-CN" altLang="en-US" dirty="0"/>
              <a:t>若在</a:t>
            </a:r>
            <a:r>
              <a:rPr lang="en-US" altLang="zh-CN" dirty="0"/>
              <a:t>main</a:t>
            </a:r>
            <a:r>
              <a:rPr lang="zh-CN" altLang="en-US" dirty="0"/>
              <a:t>函数执行过程中，遇到新的函数调用语句，会转到新的函数进行执行，然后再转回</a:t>
            </a:r>
            <a:r>
              <a:rPr lang="en-US" altLang="zh-CN" dirty="0"/>
              <a:t>main</a:t>
            </a:r>
            <a:r>
              <a:rPr lang="zh-CN" altLang="en-US" dirty="0"/>
              <a:t>函数 直至执行结束</a:t>
            </a:r>
            <a:endParaRPr lang="en-US" altLang="zh-CN" dirty="0"/>
          </a:p>
          <a:p>
            <a:r>
              <a:rPr lang="zh-CN" altLang="en-US" dirty="0"/>
              <a:t>而在转至新函数执行的过程中，</a:t>
            </a:r>
            <a:r>
              <a:rPr lang="en-US" altLang="zh-CN" dirty="0"/>
              <a:t>main</a:t>
            </a:r>
            <a:r>
              <a:rPr lang="zh-CN" altLang="en-US" dirty="0"/>
              <a:t>函数会做三件事：</a:t>
            </a:r>
            <a:r>
              <a:rPr lang="en-US" altLang="zh-CN" dirty="0"/>
              <a:t>1.</a:t>
            </a:r>
            <a:r>
              <a:rPr lang="zh-CN" altLang="en-US" dirty="0"/>
              <a:t>初始化</a:t>
            </a:r>
            <a:r>
              <a:rPr lang="en-US" altLang="zh-CN" dirty="0"/>
              <a:t>max</a:t>
            </a:r>
            <a:r>
              <a:rPr lang="zh-CN" altLang="en-US" dirty="0"/>
              <a:t>（）；</a:t>
            </a:r>
            <a:r>
              <a:rPr lang="en-US" altLang="zh-CN" dirty="0"/>
              <a:t>2</a:t>
            </a:r>
            <a:r>
              <a:rPr lang="zh-CN" altLang="en-US" dirty="0"/>
              <a:t>传递参数；</a:t>
            </a:r>
            <a:r>
              <a:rPr lang="en-US" altLang="zh-CN" dirty="0"/>
              <a:t>3</a:t>
            </a:r>
            <a:r>
              <a:rPr lang="zh-CN" altLang="en-US" dirty="0"/>
              <a:t>保存当前现场（在转去新的函数之前保存）</a:t>
            </a:r>
            <a:endParaRPr lang="en-US" altLang="zh-CN" dirty="0"/>
          </a:p>
          <a:p>
            <a:r>
              <a:rPr lang="zh-CN" altLang="en-US" dirty="0"/>
              <a:t>转新前后：</a:t>
            </a:r>
            <a:r>
              <a:rPr lang="en-US" altLang="zh-CN" dirty="0"/>
              <a:t>1.</a:t>
            </a:r>
            <a:r>
              <a:rPr lang="zh-CN" altLang="en-US" dirty="0"/>
              <a:t>接收函数的返回值 </a:t>
            </a:r>
            <a:r>
              <a:rPr lang="en-US" altLang="zh-CN" dirty="0"/>
              <a:t>2.</a:t>
            </a:r>
            <a:r>
              <a:rPr lang="zh-CN" altLang="en-US" dirty="0"/>
              <a:t>恢复现场，从断点处继续执行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强调：当一个函数再调完后 那个新的函数 已经不再存在</a:t>
            </a:r>
          </a:p>
        </p:txBody>
      </p:sp>
    </p:spTree>
    <p:extLst>
      <p:ext uri="{BB962C8B-B14F-4D97-AF65-F5344CB8AC3E}">
        <p14:creationId xmlns:p14="http://schemas.microsoft.com/office/powerpoint/2010/main" val="2744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0104-F3E3-4972-8ECA-1A86046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执行加内容</a:t>
            </a:r>
            <a:br>
              <a:rPr lang="en-US" altLang="zh-CN" dirty="0"/>
            </a:br>
            <a:r>
              <a:rPr lang="zh-CN" altLang="en-US" dirty="0"/>
              <a:t>函数参数的传递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34D2F-1556-4212-8CB8-88498C37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copy</a:t>
            </a:r>
            <a:r>
              <a:rPr lang="zh-CN" altLang="en-US" dirty="0"/>
              <a:t>！（复制）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在原函数的值</a:t>
            </a:r>
            <a:r>
              <a:rPr lang="en-US" altLang="zh-CN" dirty="0"/>
              <a:t>copy</a:t>
            </a:r>
            <a:r>
              <a:rPr lang="zh-CN" altLang="en-US" dirty="0"/>
              <a:t>给新函数中的值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实参与形参具有不同的存储单位（原与新），实参与形参变量的数据传递的仅仅只是“值传递”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函数调用时，系统给形参分配存储单位，并将实参对应的值传递给形参；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附：实参与形参的类型必须相同或可以兼容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474D-6DA5-4F97-B8BB-5378480D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变量的作用范围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82F32-431D-4CDF-AC52-23949545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局部变量：在函数内或块内定义，只在这个函数或块内起作用的变量</a:t>
            </a:r>
            <a:endParaRPr lang="en-US" altLang="zh-CN" dirty="0"/>
          </a:p>
          <a:p>
            <a:r>
              <a:rPr lang="zh-CN" altLang="en-US" dirty="0"/>
              <a:t>全局变量：在所以函数外定义的变量。它的作用域是从定义变量的位置开始到本程序文件结束（显然，范围更大）</a:t>
            </a:r>
            <a:endParaRPr lang="en-US" altLang="zh-CN" dirty="0"/>
          </a:p>
          <a:p>
            <a:r>
              <a:rPr lang="zh-CN" altLang="en-US" dirty="0"/>
              <a:t>形式参数也是一种局部变量</a:t>
            </a:r>
            <a:endParaRPr lang="en-US" altLang="zh-CN" dirty="0"/>
          </a:p>
          <a:p>
            <a:r>
              <a:rPr lang="zh-CN" altLang="en-US" dirty="0"/>
              <a:t>注意：当全局变量与局部变量同名时，局部变量将在自己作用域内有效，它将屏蔽同名的全局变量</a:t>
            </a:r>
          </a:p>
        </p:txBody>
      </p:sp>
    </p:spTree>
    <p:extLst>
      <p:ext uri="{BB962C8B-B14F-4D97-AF65-F5344CB8AC3E}">
        <p14:creationId xmlns:p14="http://schemas.microsoft.com/office/powerpoint/2010/main" val="299762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7619-ECD6-4207-B082-1A63EC98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C93ED-61F6-4BE1-805D-A374C361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由于这周的社团文化节闭幕式的排练联排单排 耽误许多时间</a:t>
            </a:r>
            <a:endParaRPr lang="en-US" altLang="zh-CN" dirty="0"/>
          </a:p>
          <a:p>
            <a:r>
              <a:rPr lang="zh-CN" altLang="en-US" dirty="0"/>
              <a:t>望自己能够在进博会期间补回来</a:t>
            </a:r>
            <a:endParaRPr lang="en-US" altLang="zh-CN" dirty="0"/>
          </a:p>
          <a:p>
            <a:r>
              <a:rPr lang="zh-CN" altLang="en-US"/>
              <a:t>加快自己的进度</a:t>
            </a:r>
          </a:p>
        </p:txBody>
      </p:sp>
    </p:spTree>
    <p:extLst>
      <p:ext uri="{BB962C8B-B14F-4D97-AF65-F5344CB8AC3E}">
        <p14:creationId xmlns:p14="http://schemas.microsoft.com/office/powerpoint/2010/main" val="113103551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70</TotalTime>
  <Words>537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C程序中的函数 函数的定义</vt:lpstr>
      <vt:lpstr>函数的调用</vt:lpstr>
      <vt:lpstr>什么是函数</vt:lpstr>
      <vt:lpstr>函数的声明</vt:lpstr>
      <vt:lpstr>函数的执行过程</vt:lpstr>
      <vt:lpstr>执行加内容 函数参数的传递</vt:lpstr>
      <vt:lpstr>变量的作用范围</vt:lpstr>
      <vt:lpstr>检讨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C程序中的函数 函数的定义</dc:title>
  <dc:creator>杨 建浩</dc:creator>
  <cp:lastModifiedBy>杨 建浩</cp:lastModifiedBy>
  <cp:revision>7</cp:revision>
  <dcterms:created xsi:type="dcterms:W3CDTF">2019-11-01T11:48:25Z</dcterms:created>
  <dcterms:modified xsi:type="dcterms:W3CDTF">2019-11-01T12:58:38Z</dcterms:modified>
</cp:coreProperties>
</file>