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FBD5ABD-A0B8-4AB1-94A2-493D58D5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数组与函数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CCF3BC-933E-40ED-B19E-1AD9FA36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数组元素做函数参数时，跟变量一样 没什么区别</a:t>
            </a:r>
          </a:p>
          <a:p>
            <a:r>
              <a:rPr lang="zh-CN" altLang="zh-CN" dirty="0"/>
              <a:t>数组名 做函数参数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14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1325-BFC5-49A2-BCA9-A463C7A2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全局变量的缺点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0B721-8343-4658-BFC8-9A346639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破坏了函数的“相对独立性”</a:t>
            </a:r>
          </a:p>
          <a:p>
            <a:r>
              <a:rPr lang="zh-CN" altLang="zh-CN" dirty="0"/>
              <a:t>增加了函数之间的“耦合性”</a:t>
            </a:r>
          </a:p>
          <a:p>
            <a:r>
              <a:rPr lang="zh-CN" altLang="zh-CN" dirty="0"/>
              <a:t>函数之间的交互不够清晰</a:t>
            </a:r>
          </a:p>
          <a:p>
            <a:r>
              <a:rPr lang="zh-CN" altLang="zh-CN" dirty="0"/>
              <a:t>因此 我们不在非常必要的情况下，不要使用全局变量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6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AF9E-844D-4B16-9653-66497A54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函数的递归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C594A-FBED-4070-9B61-BA63DA79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用递归来完成递推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模拟连续发生的动作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进行“自动的分析”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35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705C-4296-4EE0-91CF-C8A41F46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指针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4410F-854F-4617-9B23-96B58C2F7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变量三要素：</a:t>
            </a:r>
            <a:r>
              <a:rPr lang="en-US" altLang="zh-CN" dirty="0"/>
              <a:t>1</a:t>
            </a:r>
            <a:r>
              <a:rPr lang="zh-CN" altLang="zh-CN" dirty="0"/>
              <a:t>变量的地址 </a:t>
            </a:r>
            <a:r>
              <a:rPr lang="en-US" altLang="zh-CN" dirty="0"/>
              <a:t>2</a:t>
            </a:r>
            <a:r>
              <a:rPr lang="zh-CN" altLang="zh-CN" dirty="0"/>
              <a:t>变量的值 </a:t>
            </a:r>
            <a:r>
              <a:rPr lang="en-US" altLang="zh-CN" dirty="0"/>
              <a:t>3</a:t>
            </a:r>
            <a:r>
              <a:rPr lang="zh-CN" altLang="zh-CN" dirty="0"/>
              <a:t>变量的名字</a:t>
            </a:r>
          </a:p>
          <a:p>
            <a:r>
              <a:rPr lang="zh-CN" altLang="zh-CN" dirty="0"/>
              <a:t>而这个变量的地址称为“指向该变量的指针”</a:t>
            </a:r>
          </a:p>
          <a:p>
            <a:r>
              <a:rPr lang="en-US" altLang="zh-CN" dirty="0"/>
              <a:t>*</a:t>
            </a:r>
            <a:r>
              <a:rPr lang="zh-CN" altLang="zh-CN" dirty="0"/>
              <a:t>为指针运算符</a:t>
            </a:r>
            <a:r>
              <a:rPr lang="en-US" altLang="zh-CN" dirty="0"/>
              <a:t> *&amp;c </a:t>
            </a:r>
            <a:r>
              <a:rPr lang="zh-CN" altLang="zh-CN" dirty="0"/>
              <a:t>和</a:t>
            </a:r>
            <a:r>
              <a:rPr lang="en-US" altLang="zh-CN" dirty="0"/>
              <a:t> c </a:t>
            </a:r>
            <a:r>
              <a:rPr lang="zh-CN" altLang="zh-CN" dirty="0"/>
              <a:t>是等价的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A05B570-FA6B-4717-BE36-BE598E4C0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指针与指针变量是完全不同的两个概念</a:t>
            </a:r>
          </a:p>
          <a:p>
            <a:r>
              <a:rPr lang="zh-CN" altLang="zh-CN" dirty="0"/>
              <a:t>指针变量是专门用于存放指针（某个变量的地址）的变量</a:t>
            </a:r>
          </a:p>
          <a:p>
            <a:r>
              <a:rPr lang="zh-CN" altLang="zh-CN" dirty="0"/>
              <a:t>指针变量 也同样有地址 若指针变量的地址和指针的地址都一样 那么 指针变量的地址为指向变量</a:t>
            </a:r>
            <a:r>
              <a:rPr lang="en-US" altLang="zh-CN" dirty="0"/>
              <a:t>c</a:t>
            </a:r>
            <a:r>
              <a:rPr lang="zh-CN" altLang="zh-CN" dirty="0"/>
              <a:t>的“指针变量”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0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B94F3-250E-4181-A255-399C5573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如何定义一个指针变量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25C9F-CA8E-42A1-9DD8-69B131E920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例：</a:t>
            </a:r>
            <a:r>
              <a:rPr lang="en-US" altLang="zh-CN" dirty="0"/>
              <a:t>int * pointer </a:t>
            </a:r>
          </a:p>
          <a:p>
            <a:r>
              <a:rPr lang="en-US" altLang="zh-CN" dirty="0"/>
              <a:t>int</a:t>
            </a:r>
            <a:r>
              <a:rPr lang="zh-CN" altLang="zh-CN" dirty="0"/>
              <a:t>用来指明指针变量的基类型</a:t>
            </a:r>
            <a:endParaRPr lang="en-US" altLang="zh-CN" dirty="0"/>
          </a:p>
          <a:p>
            <a:r>
              <a:rPr lang="zh-CN" altLang="zh-CN" dirty="0"/>
              <a:t>基类型：指针变量指向的变量的类型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zh-CN" dirty="0"/>
              <a:t>用来表示指针运算符</a:t>
            </a:r>
            <a:r>
              <a:rPr lang="en-US" altLang="zh-CN" dirty="0"/>
              <a:t> pointer</a:t>
            </a:r>
            <a:r>
              <a:rPr lang="zh-CN" altLang="zh-CN" dirty="0"/>
              <a:t>的类型</a:t>
            </a:r>
            <a:endParaRPr lang="en-US" altLang="zh-CN" dirty="0"/>
          </a:p>
          <a:p>
            <a:r>
              <a:rPr lang="en-US" altLang="zh-CN" dirty="0"/>
              <a:t>pointer</a:t>
            </a:r>
            <a:r>
              <a:rPr lang="zh-CN" altLang="zh-CN" dirty="0"/>
              <a:t>是指针变量的名字</a:t>
            </a:r>
          </a:p>
          <a:p>
            <a:r>
              <a:rPr lang="en-US" altLang="zh-CN" dirty="0"/>
              <a:t>&amp;</a:t>
            </a:r>
            <a:r>
              <a:rPr lang="zh-CN" altLang="zh-CN" dirty="0"/>
              <a:t>的作用是提取指针的地址 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FAF72-BD43-4E1D-87DC-C9C1722B08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pointer</a:t>
            </a:r>
            <a:r>
              <a:rPr lang="zh-CN" altLang="zh-CN" dirty="0"/>
              <a:t>是存放地址的变量，所以只能存放地址</a:t>
            </a:r>
            <a:endParaRPr lang="en-US" altLang="zh-CN" dirty="0"/>
          </a:p>
          <a:p>
            <a:r>
              <a:rPr lang="en-US" altLang="zh-CN" dirty="0"/>
              <a:t>*pointer</a:t>
            </a:r>
            <a:r>
              <a:rPr lang="zh-CN" altLang="zh-CN" dirty="0"/>
              <a:t>是</a:t>
            </a:r>
            <a:r>
              <a:rPr lang="en-US" altLang="zh-CN" dirty="0"/>
              <a:t>pointer</a:t>
            </a:r>
            <a:r>
              <a:rPr lang="zh-CN" altLang="zh-CN" dirty="0"/>
              <a:t>所指向的存储单元的内容 而这个内容 指的就是变量</a:t>
            </a:r>
            <a:r>
              <a:rPr lang="en-US" altLang="zh-CN" dirty="0"/>
              <a:t>c </a:t>
            </a:r>
            <a:r>
              <a:rPr lang="zh-CN" altLang="en-US" dirty="0"/>
              <a:t>，</a:t>
            </a:r>
            <a:r>
              <a:rPr lang="zh-CN" altLang="zh-CN" dirty="0"/>
              <a:t>则</a:t>
            </a:r>
            <a:r>
              <a:rPr lang="en-US" altLang="zh-CN" dirty="0"/>
              <a:t>*pointer</a:t>
            </a:r>
            <a:r>
              <a:rPr lang="zh-CN" altLang="zh-CN" dirty="0"/>
              <a:t>就可以当做变量</a:t>
            </a:r>
            <a:r>
              <a:rPr lang="en-US" altLang="zh-CN" dirty="0"/>
              <a:t>c</a:t>
            </a:r>
            <a:r>
              <a:rPr lang="zh-CN" altLang="zh-CN" dirty="0"/>
              <a:t>来用</a:t>
            </a:r>
            <a:endParaRPr lang="en-US" altLang="zh-CN" dirty="0"/>
          </a:p>
          <a:p>
            <a:r>
              <a:rPr lang="zh-CN" altLang="zh-CN" dirty="0"/>
              <a:t>指针变量也是变量，是变量就有地址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0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108E-06F7-4D15-9EEF-7E84FAE6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如何定义一个指针变量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25E43-ED89-4F84-A513-78662B77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是特殊字符 表示空指针 </a:t>
            </a:r>
          </a:p>
          <a:p>
            <a:r>
              <a:rPr lang="zh-CN" altLang="zh-CN" dirty="0"/>
              <a:t>给指针变量赋予初始值 </a:t>
            </a:r>
            <a:endParaRPr lang="en-US" altLang="zh-CN" dirty="0"/>
          </a:p>
          <a:p>
            <a:r>
              <a:rPr lang="zh-CN" altLang="zh-CN" dirty="0"/>
              <a:t>例：</a:t>
            </a:r>
            <a:r>
              <a:rPr lang="en-US" altLang="zh-CN" dirty="0"/>
              <a:t>int *p1=NULL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27EA7-C807-4C02-A40A-E76AD5DA0F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&amp;</a:t>
            </a:r>
            <a:r>
              <a:rPr lang="zh-CN" altLang="zh-CN" dirty="0"/>
              <a:t>和</a:t>
            </a:r>
            <a:r>
              <a:rPr lang="en-US" altLang="zh-CN" dirty="0"/>
              <a:t>*</a:t>
            </a:r>
            <a:r>
              <a:rPr lang="zh-CN" altLang="zh-CN" dirty="0"/>
              <a:t>的运算优先级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A4056F-E1FB-46E8-89AD-0CB3F1EC22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2034" y="2663492"/>
            <a:ext cx="4492635" cy="22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CA962-9771-473A-B437-54F4D049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A94C9-D2FD-4726-A1F9-64A8543F9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pointer++</a:t>
            </a:r>
            <a:r>
              <a:rPr lang="zh-CN" altLang="zh-CN" dirty="0"/>
              <a:t>的含义：</a:t>
            </a:r>
            <a:r>
              <a:rPr lang="en-US" altLang="zh-CN" dirty="0"/>
              <a:t>++</a:t>
            </a:r>
            <a:r>
              <a:rPr lang="zh-CN" altLang="zh-CN" dirty="0"/>
              <a:t>运算体现了基类型的作用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03599-EB1F-4027-A5ED-DD90B6857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0268"/>
            <a:ext cx="4645152" cy="3441520"/>
          </a:xfrm>
        </p:spPr>
        <p:txBody>
          <a:bodyPr/>
          <a:lstStyle/>
          <a:p>
            <a:r>
              <a:rPr lang="zh-CN" altLang="en-US" dirty="0"/>
              <a:t>重新复习一遍前置</a:t>
            </a:r>
            <a:r>
              <a:rPr lang="en-US" altLang="zh-CN" dirty="0"/>
              <a:t>++</a:t>
            </a:r>
            <a:r>
              <a:rPr lang="zh-CN" altLang="en-US" dirty="0"/>
              <a:t>和后置</a:t>
            </a:r>
            <a:r>
              <a:rPr lang="en-US" altLang="zh-CN" dirty="0"/>
              <a:t>++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F8EC58-BB20-441E-BB27-460064DBE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6511" y="2778822"/>
            <a:ext cx="3944176" cy="26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7875B-4AF8-4DA8-945A-34E154C2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数组与指针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1A63-2EA9-4A30-B02D-39165F275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数组名代表数组首元素的地址（数组名相当于指向数组第一个元素的指针）</a:t>
            </a:r>
          </a:p>
          <a:p>
            <a:r>
              <a:rPr lang="zh-CN" altLang="zh-CN" dirty="0"/>
              <a:t>关于相当于这三个字 很复杂</a:t>
            </a:r>
            <a:r>
              <a:rPr lang="en-US" altLang="zh-CN" dirty="0"/>
              <a:t> </a:t>
            </a:r>
            <a:r>
              <a:rPr lang="zh-CN" altLang="en-US"/>
              <a:t>对于不同的版本 有不同的说法 因此 仅仅只能说相当于。。。</a:t>
            </a:r>
            <a:endParaRPr lang="zh-CN" altLang="zh-CN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77583-99A5-461F-852E-05F138CE0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0751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12</TotalTime>
  <Words>389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数组与函数 </vt:lpstr>
      <vt:lpstr>全局变量的缺点 </vt:lpstr>
      <vt:lpstr>函数的递归 </vt:lpstr>
      <vt:lpstr>指针 </vt:lpstr>
      <vt:lpstr>如何定义一个指针变量（1） </vt:lpstr>
      <vt:lpstr>如何定义一个指针变量（2）</vt:lpstr>
      <vt:lpstr>指针 </vt:lpstr>
      <vt:lpstr>数组与指针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数组与函数 </dc:title>
  <dc:creator>杨 建浩</dc:creator>
  <cp:lastModifiedBy>杨 建浩</cp:lastModifiedBy>
  <cp:revision>2</cp:revision>
  <dcterms:created xsi:type="dcterms:W3CDTF">2019-11-15T11:48:38Z</dcterms:created>
  <dcterms:modified xsi:type="dcterms:W3CDTF">2019-11-15T12:01:29Z</dcterms:modified>
</cp:coreProperties>
</file>