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</a:t>
            </a:r>
            <a:r>
              <a:rPr lang="zh-CN" altLang="en-US">
                <a:solidFill>
                  <a:srgbClr val="FF0000"/>
                </a:solidFill>
              </a:rPr>
              <a:t>大学 学习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第二周！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经老师建议，本次报告不再使用纷繁的背景和废话，直接进入正题。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                    </a:t>
            </a:r>
            <a:r>
              <a:rPr lang="zh-CN" altLang="en-US" sz="4000" b="1"/>
              <a:t>学了啥，做了啥，遇到啥问题以及下周计划。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学了啥？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r>
              <a:rPr lang="zh-CN" altLang="en-US" sz="2400"/>
              <a:t>本周前期以刷程序设计课的题目为主（</a:t>
            </a:r>
            <a:r>
              <a:rPr lang="en-US" altLang="zh-CN" sz="2400"/>
              <a:t>C</a:t>
            </a:r>
            <a:r>
              <a:rPr lang="zh-CN" altLang="en-US" sz="2400"/>
              <a:t>语言</a:t>
            </a:r>
            <a:r>
              <a:rPr lang="zh-CN" altLang="en-US" sz="2400"/>
              <a:t>），稍微理解了一些皮毛。但</a:t>
            </a:r>
            <a:r>
              <a:rPr lang="zh-CN" altLang="en-US" sz="2400"/>
              <a:t>思绪混乱，</a:t>
            </a:r>
            <a:r>
              <a:rPr lang="zh-CN" altLang="en-US" sz="2400"/>
              <a:t>进度较慢；</a:t>
            </a:r>
            <a:endParaRPr lang="zh-CN" altLang="en-US" sz="2400"/>
          </a:p>
          <a:p>
            <a:r>
              <a:rPr lang="zh-CN" altLang="en-US" sz="2400"/>
              <a:t>本周后期以看计算概论视频为主，预计看到总进度的三分之二，进入了稍烤脑区域，</a:t>
            </a:r>
            <a:r>
              <a:rPr lang="en-US" altLang="zh-CN" sz="2400"/>
              <a:t>C++</a:t>
            </a:r>
            <a:r>
              <a:rPr lang="zh-CN" altLang="en-US" sz="2400"/>
              <a:t>与</a:t>
            </a:r>
            <a:r>
              <a:rPr lang="en-US" altLang="zh-CN" sz="2400"/>
              <a:t>C</a:t>
            </a:r>
            <a:r>
              <a:rPr lang="zh-CN" altLang="en-US" sz="2400"/>
              <a:t>的相同和不同之处有了概念；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185" y="5302250"/>
            <a:ext cx="10515600" cy="1325563"/>
          </a:xfrm>
        </p:spPr>
        <p:txBody>
          <a:bodyPr/>
          <a:p>
            <a:r>
              <a:rPr lang="en-US" altLang="zh-CN" sz="2400"/>
              <a:t>“sizeof”</a:t>
            </a:r>
            <a:r>
              <a:rPr lang="zh-CN" altLang="en-US" sz="2400"/>
              <a:t>，虽然这个东西几乎不用，但我觉得有点意思，暂且记下来了，就当我不务正业吧，嘻嘻。</a:t>
            </a:r>
            <a:endParaRPr lang="zh-CN" altLang="en-US" sz="2400"/>
          </a:p>
        </p:txBody>
      </p:sp>
      <p:pic>
        <p:nvPicPr>
          <p:cNvPr id="4" name="内容占位符 3" descr="计算所用字节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1050" y="747395"/>
            <a:ext cx="759142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                                </a:t>
            </a:r>
            <a:r>
              <a:rPr lang="zh-CN" altLang="en-US">
                <a:solidFill>
                  <a:srgbClr val="FF0000"/>
                </a:solidFill>
              </a:rPr>
              <a:t>做 了 啥？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这一周电脑到手，完成了对系统和软件的一系列处理，可以开始正常的学习了；</a:t>
            </a:r>
            <a:endParaRPr lang="zh-CN" altLang="en-US"/>
          </a:p>
          <a:p>
            <a:r>
              <a:rPr lang="zh-CN" altLang="en-US"/>
              <a:t>（个人事务）起草和修改了自己的入党申请书，耗时较长；</a:t>
            </a:r>
            <a:endParaRPr lang="zh-CN" altLang="en-US"/>
          </a:p>
          <a:p>
            <a:r>
              <a:rPr lang="zh-CN" altLang="en-US"/>
              <a:t>本周有打过游戏（抵抗诱惑失败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感觉我好像就没真正</a:t>
            </a:r>
            <a:r>
              <a:rPr lang="zh-CN" altLang="en-US"/>
              <a:t>做过什么正事啊    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</a:rPr>
              <a:t>(╥﹏╥)</a:t>
            </a:r>
            <a:endParaRPr lang="zh-CN" altLang="en-US" sz="320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729 0.011667 L -0.000729 0.023426 L -0.000729 0.033796 L -0.000729 0.045463 L -0.000729 0.057222 L -0.000729 0.068889 L -0.000729 0.080556 L -0.000729 0.090926 L -0.000729 0.101389 L -0.000729 0.111759 L -0.000729 0.122130 L -0.000729 0.132593 L -0.000729 0.142963 L -0.000729 0.153333 L -0.000729 0.163704 L -0.000729 0.175463 L -0.000729 0.187130 L -0.000729 0.197500 L -0.000729 0.211852 L -0.000729 0.222222 L -0.000729 0.233889 L 0.002917 0.219630 L 0.005833 0.207963 L 0.009479 0.194907 L 0.011719 0.181944 L 0.014635 0.167685 L 0.017552 0.154630 L 0.019740 0.144259 L 0.021927 0.132593 L 0.022656 0.119537 L 0.024115 0.107870 L 0.025573 0.097500 L 0.025573 0.084444 L 0.025573 0.070185 L 0.025573 0.057222 L 0.025573 0.045463 L 0.025573 0.032500 L 0.025573 0.022130 L 0.025573 0.010370 L 0.025573 0.000000 L 0.025573 -0.010370 L 0.025573 0.000000 L 0.025573 0.011667 L 0.025573 0.029907 L 0.025573 0.041574 L 0.025573 0.051944 L 0.025573 0.065000 L 0.026302 0.080556 L 0.027760 0.093611 L 0.028490 0.105278 L 0.028490 0.115648 L 0.029948 0.128611 L 0.030677 0.140370 L 0.030677 0.153333 L 0.030677 0.167685 L 0.030677 0.179352 L 0.030677 0.193611 L 0.030677 0.204074 L 0.030677 0.214444 L 0.033646 0.204074 L 0.035833 0.193611 L 0.040208 0.178056 L 0.043854 0.159815 L 0.046042 0.149444 L 0.048229 0.137778 L 0.048958 0.127315 L 0.050417 0.115648 L 0.051146 0.105278 L 0.053385 0.093611 L 0.054115 0.083148 L 0.056302 0.066296 L 0.057760 0.050648 L 0.059948 0.038981 L 0.060677 0.028611 L 0.061406 0.016852 L 0.063594 0.006481 L 0.064323 -0.003889 L 0.065052 -0.014259 L 0.065052 0.001296 L 0.065052 0.011667 L 0.065052 0.024722 L 0.065052 0.042870 L 0.065052 0.063704 L 0.065052 0.084444 L 0.065052 0.107870 L 0.065052 0.133889 L 0.065052 0.157222 L 0.065052 0.178056 L 0.065052 0.201389 L 0.065052 0.220926 L 0.065052 0.239074 L 0.065052 0.256019 L 0.065052 0.268981 L 0.066510 0.282037 L 0.067240 0.295000 L 0.070156 0.283333 L 0.072344 0.263796 L 0.073073 0.249537 L 0.075313 0.236481 L 0.076771 0.223519 L 0.077500 0.206667 L 0.078958 0.188426 L 0.078958 0.175463 L 0.078958 0.159815 L 0.078958 0.141667 L 0.078958 0.126019 L 0.078958 0.113056 L 0.078958 0.100093 L 0.078958 0.089630 L 0.078958 0.072778 L 0.078958 0.059815 L 0.077500 0.049352 L 0.074583 0.036389 L 0.071615 0.023426 L 0.069427 0.010370 L 0.066510 -0.001296 L 0.064323 -0.011667 L 0.059948 0.000000 L 0.057031 0.019537 L 0.054844 0.029907 L 0.051146 0.044167 L 0.048229 0.061111 L 0.044583 0.076667 L 0.039479 0.096204 L 0.037292 0.114352 L 0.035104 0.133889 L 0.032917 0.152037 L 0.030677 0.170278 L 0.027760 0.189722 L 0.025573 0.205370 L 0.024844 0.218333 L 0.023385 0.235185 L 0.022656 0.245648 L 0.020469 0.257315 L 0.019740 0.267685 L 0.017552 0.284630 L 0.016094 0.296296 L 0.014635 0.282037 L 0.014635 0.271574 L 0.014635 0.258611 L 0.014635 0.243056 L 0.014635 0.227407 L 0.014635 0.211852 L 0.014635 0.196204 L 0.014635 0.180648 L 0.014635 0.165000 L 0.014635 0.152037 L 0.014635 0.136481 L 0.014635 0.123426 L 0.014635 0.110463 L 0.014635 0.100093 L 0.014635 0.088333 L 0.014635 0.075370 L 0.014635 0.065000 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</a:t>
            </a:r>
            <a:r>
              <a:rPr lang="en-US" altLang="zh-CN">
                <a:solidFill>
                  <a:srgbClr val="FF0000"/>
                </a:solidFill>
              </a:rPr>
              <a:t>         </a:t>
            </a:r>
            <a:r>
              <a:rPr lang="zh-CN" altLang="en-US">
                <a:solidFill>
                  <a:srgbClr val="FF0000"/>
                </a:solidFill>
              </a:rPr>
              <a:t>遇到的问题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除去看视频和写编程题的时间，花在其他科的时间较少，长期以往可能会出现问题；</a:t>
            </a:r>
            <a:endParaRPr lang="zh-CN" altLang="en-US"/>
          </a:p>
          <a:p>
            <a:r>
              <a:rPr lang="zh-CN" altLang="en-US"/>
              <a:t>有些事干着干着注意力就不集中了，可能有困的原因，但不是主要的；</a:t>
            </a:r>
            <a:endParaRPr lang="zh-CN" altLang="en-US"/>
          </a:p>
          <a:p>
            <a:r>
              <a:rPr lang="zh-CN" altLang="en-US"/>
              <a:t>就算时间不够用也想打游戏怎么办？</a:t>
            </a:r>
            <a:r>
              <a:rPr lang="en-US" altLang="zh-CN"/>
              <a:t>T_T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</a:t>
            </a:r>
            <a:r>
              <a:rPr lang="zh-CN" altLang="en-US"/>
              <a:t>下周计划    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一定</a:t>
            </a:r>
            <a:r>
              <a:rPr lang="zh-CN" altLang="en-US"/>
              <a:t>把视频看完；</a:t>
            </a:r>
            <a:endParaRPr lang="zh-CN" altLang="en-US"/>
          </a:p>
          <a:p>
            <a:r>
              <a:rPr lang="zh-CN" altLang="en-US"/>
              <a:t>继续</a:t>
            </a:r>
            <a:r>
              <a:rPr lang="en-US" altLang="zh-CN"/>
              <a:t>C</a:t>
            </a:r>
            <a:r>
              <a:rPr lang="zh-CN" altLang="en-US"/>
              <a:t>语言编程的练习；</a:t>
            </a:r>
            <a:endParaRPr lang="zh-CN" altLang="en-US"/>
          </a:p>
          <a:p>
            <a:r>
              <a:rPr lang="zh-CN" altLang="en-US"/>
              <a:t>分更多时间给其他科目；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{84099C8C-5165-4B14-B9A5-4904561C5CA5}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7925" y="1282700"/>
            <a:ext cx="7145655" cy="4476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0240" y="1417955"/>
            <a:ext cx="21031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</a:t>
            </a:r>
            <a:r>
              <a:rPr lang="en-US" altLang="zh-CN" sz="6000" b="1">
                <a:solidFill>
                  <a:srgbClr val="C00000"/>
                </a:solidFill>
              </a:rPr>
              <a:t> </a:t>
            </a:r>
            <a:r>
              <a:rPr lang="zh-CN" altLang="en-US" sz="6600" b="1">
                <a:solidFill>
                  <a:srgbClr val="C00000"/>
                </a:solidFill>
              </a:rPr>
              <a:t>我</a:t>
            </a:r>
            <a:endParaRPr lang="zh-CN" altLang="en-US" sz="66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本周语录</a:t>
            </a:r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感谢观看！（手动滑稽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WPS 演示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仿宋</vt:lpstr>
      <vt:lpstr>Office 主题</vt:lpstr>
      <vt:lpstr>                   大学 学习——第二周！</vt:lpstr>
      <vt:lpstr>                                  学了啥？</vt:lpstr>
      <vt:lpstr>PowerPoint 演示文稿</vt:lpstr>
      <vt:lpstr>                                  做 了 啥？</vt:lpstr>
      <vt:lpstr>                              遇到的问题</vt:lpstr>
      <vt:lpstr>                                  下周计划</vt:lpstr>
      <vt:lpstr>                               本周语录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余生请你指教</cp:lastModifiedBy>
  <cp:revision>5</cp:revision>
  <dcterms:created xsi:type="dcterms:W3CDTF">2019-10-17T01:14:00Z</dcterms:created>
  <dcterms:modified xsi:type="dcterms:W3CDTF">2019-10-18T12:01:54Z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