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1315" y="97790"/>
            <a:ext cx="3848735" cy="975995"/>
          </a:xfrm>
        </p:spPr>
        <p:txBody>
          <a:bodyPr>
            <a:normAutofit/>
          </a:bodyPr>
          <a:p>
            <a:r>
              <a:rPr lang="zh-CN" altLang="en-US" sz="3200"/>
              <a:t>小结</a:t>
            </a:r>
            <a:br>
              <a:rPr lang="zh-CN" altLang="en-US" sz="3200"/>
            </a:br>
            <a:r>
              <a:rPr lang="zh-CN" altLang="en-US" sz="2400"/>
              <a:t>（第</a:t>
            </a:r>
            <a:r>
              <a:rPr lang="en-US" altLang="zh-CN" sz="2400"/>
              <a:t>11</a:t>
            </a:r>
            <a:r>
              <a:rPr lang="zh-CN" altLang="en-US" sz="2400"/>
              <a:t>周）</a:t>
            </a:r>
            <a:endParaRPr lang="zh-CN" altLang="en-US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28725"/>
            <a:ext cx="9144000" cy="4029075"/>
          </a:xfrm>
        </p:spPr>
        <p:txBody>
          <a:bodyPr/>
          <a:p>
            <a:r>
              <a:rPr lang="zh-CN" altLang="en-US"/>
              <a:t>又经过两周的学习，我重新认识到了数组、字符串、函数等也是具有十分重要的作用的，不能简单略过它们，由于在现阶段的作业练习中经常会用到，所以我对视频中的这些内容着重地看了一遍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数组：形如</a:t>
            </a:r>
            <a:r>
              <a:rPr lang="en-US" altLang="zh-CN"/>
              <a:t>a[n],a[m][n]</a:t>
            </a:r>
            <a:r>
              <a:rPr lang="zh-CN" altLang="en-US"/>
              <a:t>或更高维</a:t>
            </a:r>
            <a:r>
              <a:rPr lang="zh-CN" altLang="en-US"/>
              <a:t>的数据组合</a:t>
            </a:r>
            <a:endParaRPr lang="zh-CN" altLang="en-US"/>
          </a:p>
          <a:p>
            <a:r>
              <a:rPr lang="zh-CN" altLang="en-US"/>
              <a:t>字符串：字符串的结尾为</a:t>
            </a:r>
            <a:r>
              <a:rPr lang="en-US" altLang="zh-CN"/>
              <a:t>'\0',</a:t>
            </a:r>
            <a:r>
              <a:rPr lang="zh-CN" altLang="en-US"/>
              <a:t>其值见</a:t>
            </a:r>
            <a:r>
              <a:rPr lang="en-US" altLang="zh-CN"/>
              <a:t>ascii</a:t>
            </a:r>
            <a:r>
              <a:rPr lang="zh-CN" altLang="en-US"/>
              <a:t>码表</a:t>
            </a:r>
            <a:endParaRPr lang="zh-CN" altLang="en-US"/>
          </a:p>
          <a:p>
            <a:r>
              <a:rPr lang="zh-CN" altLang="en-US"/>
              <a:t>函数：与数学的函数相似，即输入数据，得到的结果</a:t>
            </a:r>
            <a:r>
              <a:rPr lang="zh-CN" altLang="en-US"/>
              <a:t>返回。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/>
              <a:t>字符的输入</a:t>
            </a:r>
            <a:r>
              <a:rPr lang="en-US" altLang="zh-CN" sz="3200"/>
              <a:t>&amp;</a:t>
            </a:r>
            <a:r>
              <a:rPr lang="zh-CN" altLang="en-US" sz="3200"/>
              <a:t>赋值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对于一个或一串字符的输入已经很熟悉了，</a:t>
            </a:r>
            <a:endParaRPr lang="zh-CN" altLang="en-US"/>
          </a:p>
          <a:p>
            <a:r>
              <a:rPr lang="zh-CN" altLang="en-US"/>
              <a:t>就是直接</a:t>
            </a:r>
            <a:r>
              <a:rPr lang="en-US" altLang="zh-CN"/>
              <a:t>cin</a:t>
            </a:r>
            <a:r>
              <a:rPr lang="zh-CN" altLang="en-US"/>
              <a:t>输入</a:t>
            </a:r>
            <a:endParaRPr lang="en-US" altLang="zh-CN"/>
          </a:p>
          <a:p>
            <a:r>
              <a:rPr lang="zh-CN" altLang="en-US"/>
              <a:t>或者普通的</a:t>
            </a:r>
            <a:r>
              <a:rPr lang="en-US" altLang="zh-CN"/>
              <a:t>cin.get()</a:t>
            </a:r>
            <a:r>
              <a:rPr lang="zh-CN" altLang="en-US"/>
              <a:t>读入字符</a:t>
            </a:r>
            <a:endParaRPr lang="en-US" altLang="zh-CN"/>
          </a:p>
          <a:p>
            <a:r>
              <a:rPr lang="en-US" altLang="zh-CN"/>
              <a:t>cin.getline()</a:t>
            </a:r>
            <a:r>
              <a:rPr lang="zh-CN" altLang="en-US"/>
              <a:t>与</a:t>
            </a:r>
            <a:r>
              <a:rPr lang="en-US" altLang="zh-CN"/>
              <a:t>cin.get()</a:t>
            </a:r>
            <a:r>
              <a:rPr lang="zh-CN" altLang="en-US"/>
              <a:t>相似</a:t>
            </a:r>
            <a:endParaRPr lang="en-US" altLang="zh-CN"/>
          </a:p>
          <a:p>
            <a:r>
              <a:rPr lang="zh-CN" altLang="en-US"/>
              <a:t>还有无敌的什么都能读取的</a:t>
            </a:r>
            <a:r>
              <a:rPr lang="en-US" altLang="zh-CN"/>
              <a:t>getchar()</a:t>
            </a:r>
            <a:r>
              <a:rPr lang="zh-CN" altLang="en-US"/>
              <a:t>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注：不能用赋值语句直接将一个字符串常量或字符数组直接赋值</a:t>
            </a:r>
            <a:r>
              <a:rPr lang="zh-CN" altLang="en-US"/>
              <a:t>给另一个字符数组！</a:t>
            </a:r>
            <a:endParaRPr lang="zh-CN" altLang="en-US"/>
          </a:p>
          <a:p>
            <a:r>
              <a:rPr lang="zh-CN" altLang="en-US"/>
              <a:t>如：</a:t>
            </a:r>
            <a:r>
              <a:rPr lang="en-US" altLang="zh-CN"/>
              <a:t>str1=”china”     ;   str1=sstr2</a:t>
            </a:r>
            <a:r>
              <a:rPr lang="zh-CN" altLang="en-US"/>
              <a:t>等都是不合法的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145"/>
          </a:xfrm>
        </p:spPr>
        <p:txBody>
          <a:bodyPr/>
          <a:p>
            <a:pPr algn="ctr"/>
            <a:r>
              <a:rPr lang="en-US" altLang="zh-CN" sz="3200"/>
              <a:t>C</a:t>
            </a:r>
            <a:r>
              <a:rPr lang="zh-CN" altLang="en-US" sz="3200"/>
              <a:t>语言中的函数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7270"/>
            <a:ext cx="10515600" cy="5160010"/>
          </a:xfrm>
        </p:spPr>
        <p:txBody>
          <a:bodyPr/>
          <a:p>
            <a:r>
              <a:rPr lang="zh-CN" altLang="en-US" sz="2000"/>
              <a:t>函数库中已经定义过的一些函数：</a:t>
            </a:r>
            <a:endParaRPr lang="zh-CN" altLang="en-US" sz="2000"/>
          </a:p>
          <a:p>
            <a:r>
              <a:rPr lang="zh-CN" altLang="en-US" sz="2000"/>
              <a:t>平方根：</a:t>
            </a:r>
            <a:r>
              <a:rPr lang="en-US" altLang="zh-CN" sz="2000"/>
              <a:t>sqrt(100.0)  ;</a:t>
            </a:r>
            <a:r>
              <a:rPr lang="zh-CN" altLang="en-US" sz="2000"/>
              <a:t>指数函数：</a:t>
            </a:r>
            <a:r>
              <a:rPr lang="en-US" altLang="zh-CN" sz="2000"/>
              <a:t>pow(x,y);  </a:t>
            </a:r>
            <a:r>
              <a:rPr lang="zh-CN" altLang="en-US" sz="2000"/>
              <a:t>求字符串的长度：</a:t>
            </a:r>
            <a:r>
              <a:rPr lang="en-US" altLang="zh-CN" sz="2000"/>
              <a:t>strlen(strl);  </a:t>
            </a:r>
            <a:r>
              <a:rPr lang="zh-CN" altLang="en-US" sz="2000"/>
              <a:t>比较两个字符串的大小：</a:t>
            </a:r>
            <a:r>
              <a:rPr lang="en-US" altLang="zh-CN" sz="2000"/>
              <a:t>strcmp(str1,str2)  ;</a:t>
            </a:r>
            <a:r>
              <a:rPr lang="zh-CN" altLang="en-US" sz="2000"/>
              <a:t>把字符串转化为相应的整数：</a:t>
            </a:r>
            <a:r>
              <a:rPr lang="en-US" altLang="zh-CN" sz="2000"/>
              <a:t>n=atoi(str1)  ;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函数有很多，无论是函数库中已有的，还是自己定义的，都必须遵从一些特定的规则，否则将不能正常执行！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首先，</a:t>
            </a:r>
            <a:r>
              <a:rPr lang="en-US" altLang="zh-CN" sz="2000"/>
              <a:t>main</a:t>
            </a:r>
            <a:r>
              <a:rPr lang="zh-CN" altLang="en-US" sz="2000"/>
              <a:t>本身就是一个函数，它是整个程序的入口，若函数出现在</a:t>
            </a:r>
            <a:r>
              <a:rPr lang="en-US" altLang="zh-CN" sz="2000"/>
              <a:t>main</a:t>
            </a:r>
            <a:r>
              <a:rPr lang="zh-CN" altLang="en-US" sz="2000"/>
              <a:t>函数的后面，则</a:t>
            </a:r>
            <a:r>
              <a:rPr lang="en-US" altLang="zh-CN" sz="2000"/>
              <a:t>main</a:t>
            </a:r>
            <a:r>
              <a:rPr lang="zh-CN" altLang="en-US" sz="2000"/>
              <a:t>函数前必须包含函数声明（又叫函数的原型</a:t>
            </a:r>
            <a:r>
              <a:rPr lang="zh-CN" altLang="en-US" sz="2000"/>
              <a:t>），即</a:t>
            </a:r>
            <a:r>
              <a:rPr lang="en-US" altLang="zh-CN" sz="2000"/>
              <a:t>include+</a:t>
            </a:r>
            <a:r>
              <a:rPr lang="zh-CN" altLang="en-US" sz="2000"/>
              <a:t>头文件名。</a:t>
            </a:r>
            <a:endParaRPr lang="zh-CN" altLang="en-US" sz="2000"/>
          </a:p>
          <a:p>
            <a:r>
              <a:rPr lang="zh-CN" altLang="en-US" sz="2000"/>
              <a:t>头文件名为：返回值类型</a:t>
            </a:r>
            <a:r>
              <a:rPr lang="en-US" altLang="zh-CN" sz="2000"/>
              <a:t>+</a:t>
            </a:r>
            <a:r>
              <a:rPr lang="zh-CN" altLang="en-US" sz="2000"/>
              <a:t>函数名</a:t>
            </a:r>
            <a:r>
              <a:rPr lang="en-US" altLang="zh-CN" sz="2000"/>
              <a:t>+</a:t>
            </a:r>
            <a:r>
              <a:rPr lang="zh-CN" altLang="en-US" sz="2000"/>
              <a:t>参数类型（参数可以不写名字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en-US" altLang="zh-CN" sz="2000"/>
              <a:t>1</a:t>
            </a:r>
            <a:r>
              <a:rPr lang="zh-CN" altLang="en-US" sz="2000"/>
              <a:t>，头文件名用</a:t>
            </a:r>
            <a:r>
              <a:rPr lang="en-US" altLang="zh-CN" sz="2000"/>
              <a:t>“”</a:t>
            </a:r>
            <a:r>
              <a:rPr lang="zh-CN" altLang="en-US" sz="2000"/>
              <a:t>时优先搜索当前目录，再</a:t>
            </a:r>
            <a:r>
              <a:rPr lang="zh-CN" altLang="en-US" sz="2000"/>
              <a:t>搜索系统函数库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，头文件名用</a:t>
            </a:r>
            <a:r>
              <a:rPr lang="en-US" altLang="zh-CN" sz="2000"/>
              <a:t>&lt;&gt;</a:t>
            </a:r>
            <a:r>
              <a:rPr lang="zh-CN" altLang="en-US" sz="2000"/>
              <a:t>时优先搜索系统函数库。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2800"/>
              <a:t>函数的执行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0955"/>
            <a:ext cx="10515600" cy="5249545"/>
          </a:xfrm>
        </p:spPr>
        <p:txBody>
          <a:bodyPr/>
          <a:p>
            <a:r>
              <a:rPr lang="zh-CN" altLang="en-US"/>
              <a:t>函数是在新开辟出的内存空间中执行的，具体步骤包括：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，初始化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，传递参数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，保存现场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，接收返回值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，恢复现场，从断点处继续执行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注：对于一个变量，函数的调用是复制实参的值，而搬运实参！且实参和形参的类型必须相同或可以兼容！</a:t>
            </a:r>
            <a:endParaRPr lang="zh-CN" altLang="en-US"/>
          </a:p>
          <a:p>
            <a:r>
              <a:rPr lang="zh-CN" altLang="en-US"/>
              <a:t>保存现场和恢复现场是递归进行的基础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4620" y="1772920"/>
            <a:ext cx="5574030" cy="3070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785" y="173990"/>
            <a:ext cx="9029065" cy="828040"/>
          </a:xfrm>
        </p:spPr>
        <p:txBody>
          <a:bodyPr/>
          <a:p>
            <a:pPr algn="ctr"/>
            <a:r>
              <a:rPr lang="zh-CN" altLang="en-US"/>
              <a:t>局部变量</a:t>
            </a:r>
            <a:r>
              <a:rPr lang="en-US" altLang="zh-CN"/>
              <a:t>VS</a:t>
            </a:r>
            <a:r>
              <a:rPr lang="zh-CN" altLang="en-US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5405" cy="1477010"/>
          </a:xfrm>
        </p:spPr>
        <p:txBody>
          <a:bodyPr/>
          <a:p>
            <a:r>
              <a:rPr lang="zh-CN" altLang="en-US"/>
              <a:t>全局变量就是在主函数之前定义，能贯通整个程序的变量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2970" y="1825625"/>
            <a:ext cx="5370830" cy="1477010"/>
          </a:xfrm>
        </p:spPr>
        <p:txBody>
          <a:bodyPr/>
          <a:p>
            <a:r>
              <a:rPr lang="zh-CN" altLang="en-US"/>
              <a:t>局部变量就是在局部定义，只在单个语句或语句块内起作用的变量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3228975"/>
            <a:ext cx="1066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注意：当局部变量与全局变量同名时，局部变量将在自己的作用域内有效，它将屏蔽同名的全局变量！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88695" y="4843145"/>
            <a:ext cx="1041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万事有利必有弊，全局变量在拥有能够贯穿整个程序的强大功能时，也恰好体现出了它的缺点：那就是破坏了函数之间的独立性；增加了函数之间的耦合性（不是好事）；以及使使函数之间的交互不够清晰等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855085" y="324485"/>
            <a:ext cx="4481830" cy="873125"/>
          </a:xfrm>
        </p:spPr>
        <p:txBody>
          <a:bodyPr/>
          <a:p>
            <a:r>
              <a:rPr lang="zh-CN" altLang="en-US" sz="3600"/>
              <a:t>数组做函数参数</a:t>
            </a:r>
            <a:endParaRPr lang="zh-CN" altLang="en-US" sz="360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524000" y="1198245"/>
            <a:ext cx="9144000" cy="5619115"/>
          </a:xfrm>
        </p:spPr>
        <p:txBody>
          <a:bodyPr/>
          <a:p>
            <a:r>
              <a:rPr lang="zh-CN" altLang="en-US"/>
              <a:t>用数组做函数参数时，可以用数组元素来作为函数的参数，也可以用数组名来作为函数的参数，但这两者有着本质的区别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首先，当使用数组元素来作为函数参数时，跟使用普通的变量做参数并没有什么区别，因为数组元素本身就是普通的变量。</a:t>
            </a:r>
            <a:endParaRPr lang="zh-CN" altLang="en-US"/>
          </a:p>
          <a:p>
            <a:r>
              <a:rPr lang="zh-CN" altLang="en-US"/>
              <a:t>当使用数组名来作为函数的参数时</a:t>
            </a:r>
            <a:r>
              <a:rPr lang="zh-CN" altLang="en-US">
                <a:sym typeface="+mn-ea"/>
              </a:rPr>
              <a:t>首先要明白一个问题，那就是数组名是什么？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它不仅仅只是一个名字，更重要的是它是一个地址（常量），一个数组首个元素的地址。当使用这样一个值去作为函数的参数时，相当于将一个数据的最高机密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地址告诉了函数，函数一旦拥有了这样的权限，就可以肆无忌惮地去修改那片存储了数组的值的内存空间，而不是仅限于</a:t>
            </a:r>
            <a:r>
              <a:rPr lang="en-US" altLang="zh-CN">
                <a:sym typeface="+mn-ea"/>
              </a:rPr>
              <a:t>COPY</a:t>
            </a:r>
            <a:r>
              <a:rPr lang="zh-CN" altLang="en-US">
                <a:sym typeface="+mn-ea"/>
              </a:rPr>
              <a:t>。</a:t>
            </a:r>
            <a:r>
              <a:rPr lang="zh-CN" altLang="en-US">
                <a:sym typeface="+mn-ea"/>
              </a:rPr>
              <a:t>这样做可能会对后面的程序造成极大的麻烦，所以碰到这种情况时，数组名</a:t>
            </a:r>
            <a:r>
              <a:rPr lang="zh-CN" altLang="en-US">
                <a:sym typeface="+mn-ea"/>
              </a:rPr>
              <a:t>一定要慎用！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以上就是本次总结的全部内容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下周开始进一步了解递归的思路及其适用范围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WPS 演示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nmsl</cp:lastModifiedBy>
  <cp:revision>3</cp:revision>
  <dcterms:created xsi:type="dcterms:W3CDTF">2019-11-29T08:41:51Z</dcterms:created>
  <dcterms:modified xsi:type="dcterms:W3CDTF">2019-11-29T09:57:39Z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