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25340" y="583565"/>
            <a:ext cx="2940685" cy="814070"/>
          </a:xfrm>
        </p:spPr>
        <p:txBody>
          <a:bodyPr>
            <a:normAutofit fontScale="90000"/>
          </a:bodyPr>
          <a:p>
            <a:r>
              <a:rPr lang="zh-CN" altLang="en-US" sz="3600"/>
              <a:t>本周总结</a:t>
            </a:r>
            <a:br>
              <a:rPr lang="zh-CN" altLang="en-US" sz="3000"/>
            </a:br>
            <a:r>
              <a:rPr lang="zh-CN" altLang="en-US" sz="2000"/>
              <a:t>（校历第八周）</a:t>
            </a:r>
            <a:endParaRPr lang="zh-CN" altLang="en-US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777365"/>
            <a:ext cx="9144000" cy="3776980"/>
          </a:xfrm>
        </p:spPr>
        <p:txBody>
          <a:bodyPr/>
          <a:p>
            <a:r>
              <a:rPr lang="zh-CN" altLang="en-US"/>
              <a:t>事实证明：过多的连续假期会使人懒惰</a:t>
            </a:r>
            <a:endParaRPr lang="zh-CN" altLang="en-US"/>
          </a:p>
          <a:p>
            <a:r>
              <a:rPr lang="zh-CN" altLang="en-US"/>
              <a:t>又迎来了这一周的周末，再次总结一下过去一周的感想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本周由于上海开进口博览会的原因，调整了一下休息日期，导致我们有了连续三天的假期，周三没有课的同学甚至有了四天的假期，堪比小长假！</a:t>
            </a:r>
            <a:endParaRPr lang="zh-CN" altLang="en-US"/>
          </a:p>
          <a:p>
            <a:r>
              <a:rPr lang="zh-CN" altLang="en-US"/>
              <a:t>正是这一次的</a:t>
            </a:r>
            <a:r>
              <a:rPr lang="en-US" altLang="zh-CN"/>
              <a:t>“</a:t>
            </a:r>
            <a:r>
              <a:rPr lang="zh-CN" altLang="en-US"/>
              <a:t>小长假</a:t>
            </a:r>
            <a:r>
              <a:rPr lang="en-US" altLang="zh-CN"/>
              <a:t>”</a:t>
            </a:r>
            <a:r>
              <a:rPr lang="zh-CN" altLang="en-US"/>
              <a:t>，让我感觉到了</a:t>
            </a:r>
            <a:r>
              <a:rPr lang="zh-CN" altLang="en-US"/>
              <a:t>一些东西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那么，本周的总结就到这里，下周应该会看到指针并把它在自创的程序中投入使用！</a:t>
            </a:r>
            <a:br>
              <a:rPr lang="zh-CN" altLang="en-US" sz="3600"/>
            </a:br>
            <a:br>
              <a:rPr lang="zh-CN" altLang="en-US" sz="3600"/>
            </a:br>
            <a:r>
              <a:rPr lang="zh-CN" altLang="en-US" sz="3600"/>
              <a:t>小长假的心得：放假使人堕落</a:t>
            </a:r>
            <a:endParaRPr lang="zh-CN" altLang="en-US" sz="36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7045" y="293370"/>
            <a:ext cx="6137910" cy="1325880"/>
          </a:xfrm>
        </p:spPr>
        <p:txBody>
          <a:bodyPr/>
          <a:p>
            <a:r>
              <a:rPr lang="en-US" altLang="zh-CN"/>
              <a:t>         </a:t>
            </a:r>
            <a:r>
              <a:rPr lang="zh-CN" altLang="en-US"/>
              <a:t>计算概论的进度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还是先讲一下网课的进度：目前为止进度在第二遍的中间位置，虽然属于较慢的速度，但于我而言算一个比较正常的速度，若要强行加速，要么就是变成为了看视频而看视频，要么就是其它科目统统走向衰亡。</a:t>
            </a:r>
            <a:endParaRPr lang="zh-CN" altLang="en-US"/>
          </a:p>
          <a:p>
            <a:r>
              <a:rPr lang="zh-CN" altLang="en-US"/>
              <a:t>由于前半部分知识点较少，以及大都是讲计算机历史和程序历史，所以虽有少量的内容加深了理解，也稍微抄了几段程序，</a:t>
            </a:r>
            <a:r>
              <a:rPr lang="zh-CN" altLang="en-US"/>
              <a:t>但感觉收获不大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1580" y="382905"/>
            <a:ext cx="4688840" cy="1362075"/>
          </a:xfrm>
        </p:spPr>
        <p:txBody>
          <a:bodyPr>
            <a:normAutofit/>
          </a:bodyPr>
          <a:p>
            <a:r>
              <a:rPr lang="zh-CN" altLang="en-US" sz="3600"/>
              <a:t>对于编程内容的学习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这周依旧在大量的写题目，简单的和较难的混杂其间，最近两天可能因为课多的关系，烦躁的心情使做题的效率更低了</a:t>
            </a:r>
            <a:endParaRPr lang="zh-CN" altLang="en-US"/>
          </a:p>
          <a:p>
            <a:r>
              <a:rPr lang="zh-CN" altLang="en-US"/>
              <a:t>期间越来越多的答案错误看得我都有些怀疑人生。。。</a:t>
            </a:r>
            <a:endParaRPr lang="zh-CN" altLang="en-US"/>
          </a:p>
        </p:txBody>
      </p:sp>
      <p:pic>
        <p:nvPicPr>
          <p:cNvPr id="4" name="图片 3" descr="capture_201911081617358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0430" y="3224530"/>
            <a:ext cx="8058150" cy="3437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抛开玩笑，进入正题，再列举两道个人觉得有点意义的题</a:t>
            </a:r>
            <a:endParaRPr lang="zh-CN" altLang="en-US" sz="3200"/>
          </a:p>
        </p:txBody>
      </p:sp>
      <p:pic>
        <p:nvPicPr>
          <p:cNvPr id="4" name="内容占位符 3" descr="capture_201911042031370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5560" y="1480820"/>
            <a:ext cx="9109075" cy="5146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7780" y="131445"/>
            <a:ext cx="4536440" cy="1083310"/>
          </a:xfrm>
        </p:spPr>
        <p:txBody>
          <a:bodyPr/>
          <a:p>
            <a:r>
              <a:rPr lang="zh-CN" altLang="en-US"/>
              <a:t>让人郁闷的一题</a:t>
            </a:r>
            <a:endParaRPr lang="zh-CN" altLang="en-US"/>
          </a:p>
        </p:txBody>
      </p:sp>
      <p:pic>
        <p:nvPicPr>
          <p:cNvPr id="4" name="内容占位符 3" descr="capture_201911081546346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910" y="1268730"/>
            <a:ext cx="11507470" cy="4104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4365" y="5474335"/>
            <a:ext cx="11337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乍一看，好像没有什么奇怪的，但是可能是我还没开窍，现在还没有对全，提交的结果都让我有些看不懂了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比如说</a:t>
            </a:r>
            <a:endParaRPr lang="zh-CN" altLang="en-US"/>
          </a:p>
        </p:txBody>
      </p:sp>
      <p:pic>
        <p:nvPicPr>
          <p:cNvPr id="6" name="内容占位符 5" descr="capture_201911081544033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1440" y="38735"/>
            <a:ext cx="4239895" cy="2278380"/>
          </a:xfrm>
          <a:prstGeom prst="rect">
            <a:avLst/>
          </a:prstGeom>
        </p:spPr>
      </p:pic>
      <p:pic>
        <p:nvPicPr>
          <p:cNvPr id="7" name="图片 6" descr="capture_20191108154304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3909060"/>
            <a:ext cx="6083300" cy="2520950"/>
          </a:xfrm>
          <a:prstGeom prst="rect">
            <a:avLst/>
          </a:prstGeom>
        </p:spPr>
      </p:pic>
      <p:pic>
        <p:nvPicPr>
          <p:cNvPr id="8" name="图片 7" descr="capture_201911081541564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2317115"/>
            <a:ext cx="5727700" cy="2581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91910" y="5060315"/>
            <a:ext cx="5526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注：黑框框是我用</a:t>
            </a:r>
            <a:r>
              <a:rPr lang="en-US" altLang="zh-CN"/>
              <a:t>DEV C++</a:t>
            </a:r>
            <a:r>
              <a:rPr lang="zh-CN" altLang="en-US"/>
              <a:t>的运行结果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29145" y="313055"/>
            <a:ext cx="464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我不仅把输入样例进行了输入，还把其它一些情况也考虑了进去经行输入，但有几个点还是不对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90525" y="2479675"/>
            <a:ext cx="5798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周末</a:t>
            </a:r>
            <a:r>
              <a:rPr lang="zh-CN" altLang="en-US"/>
              <a:t>这两天一定要攻破这几题，这一次的总结就先留一个悬念吧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" y="210820"/>
            <a:ext cx="10515600" cy="1325563"/>
          </a:xfrm>
        </p:spPr>
        <p:txBody>
          <a:bodyPr/>
          <a:p>
            <a:r>
              <a:rPr lang="en-US" altLang="zh-CN"/>
              <a:t>another one</a:t>
            </a:r>
            <a:endParaRPr lang="en-US" altLang="zh-CN"/>
          </a:p>
        </p:txBody>
      </p:sp>
      <p:pic>
        <p:nvPicPr>
          <p:cNvPr id="4" name="内容占位符 3" descr="capture_201911042031370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0" y="83185"/>
            <a:ext cx="8421370" cy="4757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305" y="5010785"/>
            <a:ext cx="11419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这一题也是花的时间较长的一题之一，至于为什么，那就是这题不仅要进行输入和存储，还要进行判定，我     </a:t>
            </a:r>
            <a:endParaRPr lang="zh-CN" altLang="en-US"/>
          </a:p>
          <a:p>
            <a:r>
              <a:rPr lang="zh-CN" altLang="en-US"/>
              <a:t>用了数组，但逻辑感觉也不是很清晰，以至于为了判断只有</a:t>
            </a:r>
            <a:r>
              <a:rPr lang="en-US" altLang="zh-CN"/>
              <a:t>1</a:t>
            </a:r>
            <a:r>
              <a:rPr lang="zh-CN" altLang="en-US"/>
              <a:t>，没有其它数字的情况用了这样的句子：</a:t>
            </a:r>
            <a:endParaRPr lang="zh-CN" altLang="en-US"/>
          </a:p>
        </p:txBody>
      </p:sp>
      <p:pic>
        <p:nvPicPr>
          <p:cNvPr id="6" name="图片 5" descr="capture_201911081654196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5655945"/>
            <a:ext cx="8970645" cy="1104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                                                  And</a:t>
            </a:r>
            <a:br>
              <a:rPr lang="zh-CN" altLang="en-US" sz="3200"/>
            </a:br>
            <a:r>
              <a:rPr lang="zh-CN" altLang="en-US" sz="3200"/>
              <a:t>                                         之前没有完全考虑到等于零的情况</a:t>
            </a:r>
            <a:endParaRPr lang="zh-CN" altLang="en-US" sz="3200"/>
          </a:p>
        </p:txBody>
      </p:sp>
      <p:pic>
        <p:nvPicPr>
          <p:cNvPr id="4" name="内容占位符 3" descr="没有完全考虑到等于零的情况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285750"/>
            <a:ext cx="3507105" cy="6069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510" y="64770"/>
            <a:ext cx="2678430" cy="643890"/>
          </a:xfrm>
        </p:spPr>
        <p:txBody>
          <a:bodyPr/>
          <a:p>
            <a:r>
              <a:rPr lang="zh-CN" altLang="en-US" sz="2000"/>
              <a:t>最后再说一题！</a:t>
            </a:r>
            <a:endParaRPr lang="zh-CN" altLang="en-US" sz="2000"/>
          </a:p>
        </p:txBody>
      </p:sp>
      <p:pic>
        <p:nvPicPr>
          <p:cNvPr id="4" name="内容占位符 3" descr="由变量类型定义错误引起的各种修改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15" y="636270"/>
            <a:ext cx="6297295" cy="5304790"/>
          </a:xfrm>
          <a:prstGeom prst="rect">
            <a:avLst/>
          </a:prstGeom>
        </p:spPr>
      </p:pic>
      <p:pic>
        <p:nvPicPr>
          <p:cNvPr id="5" name="图片 4" descr="由变量类型定义错误引起的各种修改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" y="6043295"/>
            <a:ext cx="6076315" cy="6775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29070" y="723265"/>
            <a:ext cx="5064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当时写的备注是</a:t>
            </a:r>
            <a:r>
              <a:rPr lang="en-US" altLang="zh-CN"/>
              <a:t>“</a:t>
            </a:r>
            <a:r>
              <a:rPr lang="zh-CN" altLang="en-US"/>
              <a:t>由变量类型定义错误引起的各种修改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就是说当时我把</a:t>
            </a:r>
            <a:r>
              <a:rPr lang="en-US" altLang="zh-CN"/>
              <a:t>fenzi ,fenmu</a:t>
            </a:r>
            <a:r>
              <a:rPr lang="zh-CN" altLang="en-US"/>
              <a:t>定义成了</a:t>
            </a:r>
            <a:r>
              <a:rPr lang="en-US" altLang="zh-CN"/>
              <a:t>int</a:t>
            </a:r>
            <a:r>
              <a:rPr lang="zh-CN" altLang="en-US"/>
              <a:t>型，自以为它们一直都是整数，这样定义应该可以，但我却没有充分地去思考这两个变量与其它</a:t>
            </a:r>
            <a:r>
              <a:rPr lang="en-US" altLang="zh-CN"/>
              <a:t>double</a:t>
            </a:r>
            <a:r>
              <a:rPr lang="zh-CN" altLang="en-US"/>
              <a:t>型变量之间的联系，导致计算的错误，白忙活了很久，但这样一次错误让我对其</a:t>
            </a:r>
            <a:r>
              <a:rPr lang="zh-CN" altLang="en-US"/>
              <a:t>记忆颇深！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WPS 演示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本周总结 （校历第八周）</vt:lpstr>
      <vt:lpstr>         计算概论的进度</vt:lpstr>
      <vt:lpstr>对于编程内容的学习</vt:lpstr>
      <vt:lpstr>抛开玩笑，进入正题，再列举两道个人觉得有点意义的题</vt:lpstr>
      <vt:lpstr>让人郁闷的一题</vt:lpstr>
      <vt:lpstr>比如说</vt:lpstr>
      <vt:lpstr>another one</vt:lpstr>
      <vt:lpstr>                                                  And                                          之前没有完全考虑到等于零的情况</vt:lpstr>
      <vt:lpstr>最后再说一题！</vt:lpstr>
      <vt:lpstr>那么，本周的总结就到这里，下周应该会看到指针并把它在自创的程序中投入使用！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余生请你指教</cp:lastModifiedBy>
  <cp:revision>3</cp:revision>
  <dcterms:created xsi:type="dcterms:W3CDTF">2019-11-08T07:51:00Z</dcterms:created>
  <dcterms:modified xsi:type="dcterms:W3CDTF">2019-11-08T14:36:30Z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