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193B-C727-4F44-BFF7-8D6BBD5A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EBE8F-1A31-43C0-A4DD-FEB2C61E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45839-540E-497F-80C8-2B9AAB79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D46F3-8BAA-4B98-9F10-40F540C2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4AEC6-2444-47F2-8F72-3C448656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5DD2-E80F-4460-BE27-742FAB35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68E43-B4F1-41DC-8C2F-05954046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E1CB5-AB12-4262-8A20-9BE4B462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D8BE4-E16B-4951-8841-4F15F7CC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DF6F4-2E45-4358-91FC-C092C4D9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67FF75-D837-4EA4-BDD0-7405E984D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F1B739-9EF5-4C18-B0F5-C3F0C0CF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3813E-9160-4371-9F83-4C81827B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C603E-C0CA-405B-8601-5CDC3846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ECE81-A936-449A-88E0-B8010737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02849-F819-4FF4-8B60-B4E72E29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C7B7-88BC-4070-8FA6-D21DFF9B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2D403-63C7-478F-BC35-A31975C5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10025-9F8C-495C-B6CF-A4F8DBF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246B1-1F4B-4779-BE51-17CDCA79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1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19448-623F-4B2A-80EF-F094A0E1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4C066-C8FF-42CD-BE13-AEB97C48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D53A5-5747-4B2A-AFEF-CCB90E2B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ABC61-AFF1-429D-9D0E-456D0BA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E545E-8961-4630-B4B6-95252EA5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FCB4D-DF8D-4E5A-B34D-F160FAC0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E3874-C683-43C8-A480-A0C974112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754DA-274A-4317-BBAA-C4AACE0A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B45CA-3A54-472F-ABD5-659D09B3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87B64-16C3-4B3C-92D3-1D65E440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A6522-F614-4FF1-BD20-0BA1E8C2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6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B18F-641C-4B4A-BF9C-614B5AC4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8487C-1E14-4C90-BC29-2AFF1F7F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D93961-28A9-422E-A9DF-FBAD4EE4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5E09A-837A-4FAC-BF68-000EAA11D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223CA-2939-43DC-9B95-176A9095D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64209-803C-4381-9138-96F90BD6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9341C6-1A1D-45F3-A9F3-09F8A4AB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8AE7A-0398-40CB-B2E1-4CE566A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B6D64-140A-40E2-A4D0-6FD8F7B2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CCAC3-780E-4C22-B60E-D1DF07A5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98C723-725F-40FA-B27C-B36AE1D7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EE1225-0E73-4017-ADF3-4E9394F9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DDE7C0-3E4C-474F-9D85-B9FD5207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E7F89-BD03-4D03-8A4A-BC61B3B4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0A8D9-86B3-4D83-BAA5-051F8065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C5CEB-91B0-44F0-9940-40967A44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63EC1-0DE6-43F4-8B57-64395614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73365-4B34-40A1-8F85-AE8E4B21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0B9D7-FB06-40A1-AF67-22CA9CD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CC6FE-AABF-475F-8EED-944FF565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792AA-7C5A-42F8-8E6C-3A8D7F5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CBF64-0AC0-4388-8D81-37223F58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FFDAF4-DB60-4D3C-94C7-072A9A607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3E230-A717-46DC-AFDC-2FB0B9BF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9336B-F837-489D-B164-2D3E2F2A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0D17B-9725-4369-A5F5-5A650F6D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704B2-0D41-4597-86B5-696FBDF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4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E7E57-E4F4-46D1-893F-5348AAAC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1575B-35B8-4EFF-80D0-4E43A435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B434C-96FE-49FC-96D6-C96663C3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4D53-D240-409D-99D9-190EBCC0EE4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13C2C-C03F-45FF-A40E-AF668BB6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F639B-6963-410D-9D25-916B7D83F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2F1B-7437-4225-8EA4-A281BF3E0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2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9B1D4-D5D1-499E-A678-C0D22A09B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2019/11/15—2019/11/22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DB61C-0EBC-4683-9083-5ADD89A1B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刘杰</a:t>
            </a:r>
          </a:p>
        </p:txBody>
      </p:sp>
    </p:spTree>
    <p:extLst>
      <p:ext uri="{BB962C8B-B14F-4D97-AF65-F5344CB8AC3E}">
        <p14:creationId xmlns:p14="http://schemas.microsoft.com/office/powerpoint/2010/main" val="11898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8041-407C-4992-9C68-B5FE2810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字符数组和字符串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45A93-813D-4EFC-85E4-DDC7A99E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55" y="1364379"/>
            <a:ext cx="10678789" cy="5327734"/>
          </a:xfrm>
        </p:spPr>
        <p:txBody>
          <a:bodyPr/>
          <a:lstStyle/>
          <a:p>
            <a:r>
              <a:rPr lang="zh-CN" altLang="en-US" dirty="0"/>
              <a:t>如果定义字符数组时出现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char a[10] = { 'a', 'b', 'c', 'd', ‘e’}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结果其实为：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a    b     c     d     e     \0   \0    \0   \0    \0</a:t>
            </a:r>
          </a:p>
          <a:p>
            <a:pPr marL="0" indent="0">
              <a:buNone/>
            </a:pPr>
            <a:r>
              <a:rPr lang="en-US" altLang="zh-CN" dirty="0"/>
              <a:t>    a[0] a[1] a[2] a[3] a[4] a[5] a[6] a[7] a[8] a[9]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即没有定义的会被定义为</a:t>
            </a:r>
            <a:r>
              <a:rPr lang="en-US" altLang="zh-CN" dirty="0"/>
              <a:t>\0</a:t>
            </a:r>
            <a:r>
              <a:rPr lang="zh-CN" altLang="en-US" dirty="0"/>
              <a:t>（空字符）；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内容相同的字符串会比同等内容的字符数组多出一个</a:t>
            </a:r>
            <a:r>
              <a:rPr lang="en-US" altLang="zh-CN" dirty="0"/>
              <a:t>\0;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所以所有的字符串都是以</a:t>
            </a:r>
            <a:r>
              <a:rPr lang="en-US" altLang="zh-CN" dirty="0"/>
              <a:t>\0</a:t>
            </a:r>
            <a:r>
              <a:rPr lang="zh-CN" altLang="en-US" dirty="0"/>
              <a:t>来结尾的，采用“”标注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657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91D5A28-1D36-484C-B24B-723013A3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3" y="331788"/>
            <a:ext cx="10828337" cy="5845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即</a:t>
            </a:r>
            <a:r>
              <a:rPr lang="en-US" altLang="zh-CN" dirty="0"/>
              <a:t>char c[ ] = {‘C’, ‘h ’, ‘</a:t>
            </a:r>
            <a:r>
              <a:rPr lang="en-US" altLang="zh-CN" dirty="0" err="1"/>
              <a:t>i</a:t>
            </a:r>
            <a:r>
              <a:rPr lang="en-US" altLang="zh-CN" dirty="0"/>
              <a:t>’, ‘n’, ‘a’};/// char c[ ] = “China”;</a:t>
            </a:r>
            <a:r>
              <a:rPr lang="zh-CN" altLang="en-US" dirty="0"/>
              <a:t>是不同的！</a:t>
            </a:r>
            <a:endParaRPr lang="en-US" altLang="zh-CN" dirty="0"/>
          </a:p>
          <a:p>
            <a:r>
              <a:rPr lang="zh-CN" altLang="en-US" dirty="0"/>
              <a:t>字符串的赋值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只可以</a:t>
            </a:r>
            <a:r>
              <a:rPr lang="zh-CN" altLang="en-US" dirty="0"/>
              <a:t>： 在数组定义并初始化的时候： </a:t>
            </a:r>
            <a:r>
              <a:rPr lang="en-US" altLang="zh-CN" dirty="0"/>
              <a:t>char c[6] = “China”;</a:t>
            </a:r>
          </a:p>
          <a:p>
            <a:pPr marL="0" indent="0">
              <a:buNone/>
            </a:pPr>
            <a:r>
              <a:rPr lang="en-US" altLang="zh-CN" dirty="0"/>
              <a:t>  </a:t>
            </a:r>
            <a:r>
              <a:rPr lang="zh-CN" altLang="en-US" dirty="0">
                <a:solidFill>
                  <a:srgbClr val="FF0000"/>
                </a:solidFill>
              </a:rPr>
              <a:t>不可以</a:t>
            </a:r>
            <a:r>
              <a:rPr lang="zh-CN" altLang="en-US" dirty="0"/>
              <a:t>： 不能用赋值语句将一个字符串常量或字符数 组直接赋给另一个字符数组。</a:t>
            </a:r>
          </a:p>
          <a:p>
            <a:pPr marL="0" indent="0">
              <a:buNone/>
            </a:pPr>
            <a:r>
              <a:rPr lang="en-US" altLang="zh-CN" dirty="0"/>
              <a:t>str1[ ]= “China”; </a:t>
            </a:r>
            <a:r>
              <a:rPr lang="zh-CN" altLang="en-US" dirty="0"/>
              <a:t>（赋值，不合法）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str1 = “China”</a:t>
            </a:r>
            <a:r>
              <a:rPr lang="zh-CN" altLang="en-US" dirty="0"/>
              <a:t>；（赋值，不合法） </a:t>
            </a:r>
          </a:p>
          <a:p>
            <a:pPr marL="0" indent="0">
              <a:buNone/>
            </a:pPr>
            <a:r>
              <a:rPr lang="en-US" altLang="zh-CN" dirty="0"/>
              <a:t>str2 = str1;         </a:t>
            </a:r>
            <a:r>
              <a:rPr lang="zh-CN" altLang="en-US" dirty="0"/>
              <a:t>（赋值，不合法）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、可以利用二维数组存储多个字符串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利用二维数组存储多个字符串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 weekday[7][11] = {“Sunday", "Monday", "Tuesday", "Wednesday", “Thursday", “Friday", “Saturday"};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23F8B-7D05-4A56-877E-313A2341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r>
              <a:rPr lang="en-US" altLang="zh-CN" dirty="0"/>
              <a:t>/</a:t>
            </a:r>
            <a:r>
              <a:rPr lang="zh-CN" altLang="en-US" dirty="0"/>
              <a:t>字符串</a:t>
            </a:r>
            <a:r>
              <a:rPr lang="en-US" altLang="zh-CN" dirty="0"/>
              <a:t>/</a:t>
            </a:r>
            <a:r>
              <a:rPr lang="zh-CN" altLang="en-US" dirty="0"/>
              <a:t>字符数组的输出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F3CC-3DF4-4B2D-84A5-B8D5F5E6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、一个字符的输入：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 </a:t>
            </a:r>
            <a:r>
              <a:rPr lang="en-US" altLang="zh-CN" dirty="0" err="1"/>
              <a:t>cin.get</a:t>
            </a:r>
            <a:r>
              <a:rPr lang="en-US" altLang="zh-CN" dirty="0"/>
              <a:t>( )</a:t>
            </a:r>
            <a:r>
              <a:rPr lang="zh-CN" altLang="en-US" dirty="0"/>
              <a:t>函数  可以用于读入一个字符； 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种形式</a:t>
            </a:r>
            <a:r>
              <a:rPr lang="en-US" altLang="zh-CN" dirty="0"/>
              <a:t>: </a:t>
            </a:r>
            <a:r>
              <a:rPr lang="zh-CN" altLang="en-US" dirty="0"/>
              <a:t>无参数，一个参数。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 err="1"/>
              <a:t>cin.get</a:t>
            </a:r>
            <a:r>
              <a:rPr lang="en-US" altLang="zh-CN" dirty="0"/>
              <a:t>( )    </a:t>
            </a:r>
            <a:r>
              <a:rPr lang="en-US" altLang="zh-CN" dirty="0" err="1"/>
              <a:t>cin.get</a:t>
            </a:r>
            <a:r>
              <a:rPr lang="en-US" altLang="zh-CN" dirty="0"/>
              <a:t>(char)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、用 </a:t>
            </a:r>
            <a:r>
              <a:rPr lang="en-US" altLang="zh-CN" dirty="0" err="1"/>
              <a:t>getchar</a:t>
            </a:r>
            <a:r>
              <a:rPr lang="en-US" altLang="zh-CN" dirty="0"/>
              <a:t>( ) </a:t>
            </a:r>
            <a:r>
              <a:rPr lang="zh-CN" altLang="en-US" dirty="0"/>
              <a:t>输入字符  不会跳过所有字符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4800" dirty="0"/>
              <a:t> </a:t>
            </a:r>
            <a:r>
              <a:rPr lang="zh-CN" altLang="en-US" sz="4400" dirty="0"/>
              <a:t>输入一串字符：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1806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A94742D-4421-4BA4-9EAC-7E4AC58D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54" y="219075"/>
            <a:ext cx="10900646" cy="6456854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cin.get</a:t>
            </a:r>
            <a:r>
              <a:rPr lang="en-US" altLang="zh-CN" dirty="0"/>
              <a:t>( )</a:t>
            </a:r>
            <a:r>
              <a:rPr lang="zh-CN" altLang="en-US" dirty="0"/>
              <a:t>函数输入</a:t>
            </a:r>
          </a:p>
          <a:p>
            <a:pPr marL="0" indent="0">
              <a:buNone/>
            </a:pPr>
            <a:r>
              <a:rPr lang="zh-CN" altLang="en-US" dirty="0"/>
              <a:t> 有</a:t>
            </a:r>
            <a:r>
              <a:rPr lang="en-US" altLang="zh-CN" dirty="0"/>
              <a:t>3</a:t>
            </a:r>
            <a:r>
              <a:rPr lang="zh-CN" altLang="en-US" dirty="0"/>
              <a:t>个参数的</a:t>
            </a:r>
            <a:r>
              <a:rPr lang="en-US" altLang="zh-CN" dirty="0"/>
              <a:t>get</a:t>
            </a:r>
            <a:r>
              <a:rPr lang="zh-CN" altLang="en-US" dirty="0"/>
              <a:t>函数 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, 10,'\n');</a:t>
            </a:r>
          </a:p>
          <a:p>
            <a:pPr marL="0" indent="0">
              <a:buNone/>
            </a:pPr>
            <a:r>
              <a:rPr lang="en-US" altLang="zh-CN" dirty="0"/>
              <a:t></a:t>
            </a:r>
            <a:r>
              <a:rPr lang="zh-CN" altLang="en-US" dirty="0"/>
              <a:t>读取</a:t>
            </a:r>
            <a:r>
              <a:rPr lang="en-US" altLang="zh-CN" dirty="0"/>
              <a:t>10-1</a:t>
            </a:r>
            <a:r>
              <a:rPr lang="zh-CN" altLang="en-US" dirty="0"/>
              <a:t>个字符（包含空格），赋给指定的字符 数组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</a:t>
            </a:r>
            <a:r>
              <a:rPr lang="zh-CN" altLang="en-US" dirty="0"/>
              <a:t>如果在读取</a:t>
            </a:r>
            <a:r>
              <a:rPr lang="en-US" altLang="zh-CN" dirty="0"/>
              <a:t>10-1</a:t>
            </a:r>
            <a:r>
              <a:rPr lang="zh-CN" altLang="en-US" dirty="0"/>
              <a:t>个字符之前，遇到指定的</a:t>
            </a:r>
            <a:r>
              <a:rPr lang="zh-CN" altLang="en-US" dirty="0">
                <a:solidFill>
                  <a:srgbClr val="FF0000"/>
                </a:solidFill>
              </a:rPr>
              <a:t>终止字 符’</a:t>
            </a:r>
            <a:r>
              <a:rPr lang="en-US" altLang="zh-CN" dirty="0"/>
              <a:t>\n’</a:t>
            </a:r>
            <a:r>
              <a:rPr lang="zh-CN" altLang="en-US" dirty="0"/>
              <a:t>，则提前结束读取</a:t>
            </a:r>
            <a:r>
              <a:rPr lang="en-US" altLang="zh-CN" dirty="0"/>
              <a:t>; </a:t>
            </a:r>
            <a:r>
              <a:rPr lang="zh-CN" altLang="en-US" dirty="0"/>
              <a:t>（如果第</a:t>
            </a:r>
            <a:r>
              <a:rPr lang="en-US" altLang="zh-CN" dirty="0"/>
              <a:t>3</a:t>
            </a:r>
            <a:r>
              <a:rPr lang="zh-CN" altLang="en-US" dirty="0"/>
              <a:t>个参数没有指 定，则默认为’</a:t>
            </a:r>
            <a:r>
              <a:rPr lang="en-US" altLang="zh-CN" dirty="0"/>
              <a:t>\n’</a:t>
            </a:r>
          </a:p>
          <a:p>
            <a:pPr marL="0" indent="0">
              <a:buNone/>
            </a:pPr>
            <a:r>
              <a:rPr lang="en-US" altLang="zh-CN" dirty="0"/>
              <a:t></a:t>
            </a:r>
            <a:r>
              <a:rPr lang="zh-CN" altLang="en-US" dirty="0"/>
              <a:t>读取成功返回非</a:t>
            </a:r>
            <a:r>
              <a:rPr lang="en-US" altLang="zh-CN" dirty="0"/>
              <a:t>0</a:t>
            </a:r>
            <a:r>
              <a:rPr lang="zh-CN" altLang="en-US" dirty="0"/>
              <a:t>值</a:t>
            </a:r>
            <a:r>
              <a:rPr lang="en-US" altLang="zh-CN" dirty="0"/>
              <a:t>(</a:t>
            </a:r>
            <a:r>
              <a:rPr lang="zh-CN" altLang="en-US" dirty="0"/>
              <a:t>真</a:t>
            </a:r>
            <a:r>
              <a:rPr lang="en-US" altLang="zh-CN" dirty="0"/>
              <a:t>)</a:t>
            </a:r>
            <a:r>
              <a:rPr lang="zh-CN" altLang="en-US" dirty="0"/>
              <a:t>，如失败</a:t>
            </a:r>
            <a:r>
              <a:rPr lang="en-US" altLang="zh-CN" dirty="0"/>
              <a:t>(</a:t>
            </a:r>
            <a:r>
              <a:rPr lang="zh-CN" altLang="en-US" dirty="0"/>
              <a:t>遇文件结束符</a:t>
            </a:r>
            <a:r>
              <a:rPr lang="en-US" altLang="zh-CN" dirty="0"/>
              <a:t>) </a:t>
            </a:r>
            <a:r>
              <a:rPr lang="zh-CN" altLang="en-US" dirty="0"/>
              <a:t>则返回</a:t>
            </a:r>
            <a:r>
              <a:rPr lang="en-US" altLang="zh-CN" dirty="0"/>
              <a:t>0</a:t>
            </a:r>
            <a:r>
              <a:rPr lang="zh-CN" altLang="en-US" dirty="0"/>
              <a:t>值</a:t>
            </a:r>
            <a:r>
              <a:rPr lang="en-US" altLang="zh-CN" dirty="0"/>
              <a:t>(</a:t>
            </a:r>
            <a:r>
              <a:rPr lang="zh-CN" altLang="en-US" dirty="0"/>
              <a:t>假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 err="1"/>
              <a:t>cin.getline</a:t>
            </a:r>
            <a:r>
              <a:rPr lang="en-US" altLang="zh-CN" dirty="0"/>
              <a:t>( )</a:t>
            </a:r>
            <a:r>
              <a:rPr lang="zh-CN" altLang="en-US" dirty="0"/>
              <a:t>函数输入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 err="1"/>
              <a:t>cin.getline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, 10, ‘o’); //</a:t>
            </a:r>
            <a:r>
              <a:rPr lang="zh-CN" altLang="en-US" dirty="0"/>
              <a:t>指定终止符为’</a:t>
            </a:r>
            <a:r>
              <a:rPr lang="en-US" altLang="zh-CN" dirty="0"/>
              <a:t>o’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B9AF636-6F00-4263-8D1C-BB7C7B78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7" y="242762"/>
            <a:ext cx="10827818" cy="60123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cin.getline</a:t>
            </a:r>
            <a:r>
              <a:rPr lang="en-US" altLang="zh-CN" dirty="0"/>
              <a:t>( )</a:t>
            </a:r>
            <a:r>
              <a:rPr lang="zh-CN" altLang="en-US" dirty="0"/>
              <a:t>函数输入</a:t>
            </a:r>
          </a:p>
          <a:p>
            <a:r>
              <a:rPr lang="zh-CN" altLang="en-US" dirty="0"/>
              <a:t> </a:t>
            </a:r>
            <a:r>
              <a:rPr lang="en-US" altLang="zh-CN" dirty="0" err="1"/>
              <a:t>getline</a:t>
            </a:r>
            <a:r>
              <a:rPr lang="zh-CN" altLang="en-US" dirty="0"/>
              <a:t>与</a:t>
            </a:r>
            <a:r>
              <a:rPr lang="en-US" altLang="zh-CN" dirty="0"/>
              <a:t>get</a:t>
            </a:r>
            <a:r>
              <a:rPr lang="zh-CN" altLang="en-US" dirty="0"/>
              <a:t>的区别  </a:t>
            </a:r>
            <a:r>
              <a:rPr lang="en-US" altLang="zh-CN" dirty="0" err="1"/>
              <a:t>getline</a:t>
            </a:r>
            <a:r>
              <a:rPr lang="zh-CN" altLang="en-US" dirty="0"/>
              <a:t>遇到终止标志字符时结束，缓冲区指针 移到终止标志字符之后；</a:t>
            </a:r>
          </a:p>
          <a:p>
            <a:r>
              <a:rPr lang="zh-CN" altLang="en-US" dirty="0"/>
              <a:t> </a:t>
            </a:r>
            <a:r>
              <a:rPr lang="en-US" altLang="zh-CN" dirty="0"/>
              <a:t>get</a:t>
            </a:r>
            <a:r>
              <a:rPr lang="zh-CN" altLang="en-US" dirty="0"/>
              <a:t>遇到终止字符是停止读取，指针不移动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插入字符串：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插入：字符数组常用操作</a:t>
            </a:r>
          </a:p>
          <a:p>
            <a:pPr marL="0" indent="0">
              <a:buNone/>
            </a:pPr>
            <a:r>
              <a:rPr lang="en-US" altLang="zh-CN" dirty="0"/>
              <a:t>#include &lt;iostream&gt;</a:t>
            </a:r>
          </a:p>
          <a:p>
            <a:pPr marL="0" indent="0">
              <a:buNone/>
            </a:pPr>
            <a:r>
              <a:rPr lang="en-US" altLang="zh-CN" dirty="0"/>
              <a:t> #include &lt;string&gt;</a:t>
            </a:r>
          </a:p>
          <a:p>
            <a:pPr marL="0" indent="0">
              <a:buNone/>
            </a:pPr>
            <a:r>
              <a:rPr lang="en-US" altLang="zh-CN" dirty="0"/>
              <a:t> using namespace std; </a:t>
            </a:r>
          </a:p>
          <a:p>
            <a:pPr marL="0" indent="0">
              <a:buNone/>
            </a:pPr>
            <a:r>
              <a:rPr lang="en-US" altLang="zh-CN" dirty="0"/>
              <a:t>int main() </a:t>
            </a:r>
          </a:p>
          <a:p>
            <a:pPr marL="0" indent="0">
              <a:buNone/>
            </a:pPr>
            <a:r>
              <a:rPr lang="en-US" altLang="zh-CN" dirty="0"/>
              <a:t>{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3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01F90260-044F-43B9-85CE-57B24525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88" y="242888"/>
            <a:ext cx="10577512" cy="5934075"/>
          </a:xfrm>
        </p:spPr>
        <p:txBody>
          <a:bodyPr>
            <a:normAutofit/>
          </a:bodyPr>
          <a:lstStyle/>
          <a:p>
            <a:r>
              <a:rPr lang="en-US" altLang="zh-CN" dirty="0"/>
              <a:t>char str1[20],str2[20];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cin.getline</a:t>
            </a:r>
            <a:r>
              <a:rPr lang="en-US" altLang="zh-CN" dirty="0"/>
              <a:t>(str1,20);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strcpy</a:t>
            </a:r>
            <a:r>
              <a:rPr lang="en-US" altLang="zh-CN" dirty="0"/>
              <a:t>(str2,str1); 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 &lt;&lt; str1 &lt;&lt;</a:t>
            </a:r>
            <a:r>
              <a:rPr lang="en-US" altLang="zh-CN" dirty="0" err="1"/>
              <a:t>endl</a:t>
            </a:r>
            <a:r>
              <a:rPr lang="en-US" altLang="zh-CN" dirty="0"/>
              <a:t>; //</a:t>
            </a:r>
            <a:r>
              <a:rPr lang="zh-CN" altLang="en-US" dirty="0"/>
              <a:t>数组名就是字符串名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 &lt;&lt; str2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有一个特别的需要关注：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6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55BC-B1ED-4F91-B629-F05BC2B9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15" y="234668"/>
            <a:ext cx="10657885" cy="6060935"/>
          </a:xfrm>
        </p:spPr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pPr marL="0" indent="0">
              <a:buNone/>
            </a:pPr>
            <a:r>
              <a:rPr lang="en-US" altLang="zh-CN" dirty="0"/>
              <a:t> using namespace std; </a:t>
            </a:r>
          </a:p>
          <a:p>
            <a:pPr marL="0" indent="0">
              <a:buNone/>
            </a:pPr>
            <a:r>
              <a:rPr lang="en-US" altLang="zh-CN" dirty="0"/>
              <a:t> int main() {</a:t>
            </a:r>
          </a:p>
          <a:p>
            <a:pPr marL="0" indent="0">
              <a:buNone/>
            </a:pPr>
            <a:r>
              <a:rPr lang="en-US" altLang="zh-CN" dirty="0"/>
              <a:t> char a[10][10]; </a:t>
            </a:r>
          </a:p>
          <a:p>
            <a:pPr marL="0" indent="0">
              <a:buNone/>
            </a:pPr>
            <a:r>
              <a:rPr lang="en-US" altLang="zh-CN" dirty="0"/>
              <a:t> int n = 0;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</a:p>
          <a:p>
            <a:pPr marL="0" indent="0">
              <a:buNone/>
            </a:pPr>
            <a:r>
              <a:rPr lang="en-US" altLang="zh-CN" dirty="0"/>
              <a:t>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err="1"/>
              <a:t>cin.getline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], 10);</a:t>
            </a:r>
          </a:p>
          <a:p>
            <a:pPr marL="0" indent="0">
              <a:buNone/>
            </a:pPr>
            <a:r>
              <a:rPr lang="en-US" altLang="zh-CN" dirty="0"/>
              <a:t>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err="1"/>
              <a:t>cout</a:t>
            </a:r>
            <a:r>
              <a:rPr lang="en-US" altLang="zh-CN" dirty="0"/>
              <a:t> &lt;&lt; a[</a:t>
            </a:r>
            <a:r>
              <a:rPr lang="en-US" altLang="zh-CN" dirty="0" err="1"/>
              <a:t>i</a:t>
            </a:r>
            <a:r>
              <a:rPr lang="en-US" altLang="zh-CN" dirty="0"/>
              <a:t>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return 0;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89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730</Words>
  <Application>Microsoft Office PowerPoint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2019/11/15—2019/11/22</vt:lpstr>
      <vt:lpstr>字符数组和字符串</vt:lpstr>
      <vt:lpstr>PowerPoint 演示文稿</vt:lpstr>
      <vt:lpstr>字符/字符串/字符数组的输出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2019/11/15—2019/11/22</dc:title>
  <dc:creator> </dc:creator>
  <cp:lastModifiedBy> </cp:lastModifiedBy>
  <cp:revision>7</cp:revision>
  <dcterms:created xsi:type="dcterms:W3CDTF">2019-11-22T09:06:45Z</dcterms:created>
  <dcterms:modified xsi:type="dcterms:W3CDTF">2019-11-22T11:51:42Z</dcterms:modified>
</cp:coreProperties>
</file>