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15D74-DD97-4C10-B949-F25B03CA1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51AEB0-9259-44B9-A325-D7900F5F4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BD97F-8994-4633-9F6D-3352D5F3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A9E-5AB2-4C7E-805C-8F4D7485F268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0B7F0-73DA-4168-B316-BC31EE71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F783E-7FA3-411D-A600-676A1B49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8076-C427-4071-8D74-816D50679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4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409EE-A37E-42DF-8C42-43C7F87A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294C8E-ED29-4192-9CD0-FBC02CDB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111F1-F560-4309-8AEF-A453D1EC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A9E-5AB2-4C7E-805C-8F4D7485F268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BAF94-C149-4485-AE2C-965C755F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6BAE8-CF1C-45DC-989F-4961E038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8076-C427-4071-8D74-816D50679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35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226579-C6CB-4CE7-86AC-A6361378D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DEB22D-E6C7-450D-8537-EB5246F8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3DEE2-185B-4733-AD1C-8869545D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A9E-5AB2-4C7E-805C-8F4D7485F268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AB7AA-9121-469A-B408-B883A3CE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485C7-A3BE-417B-A5AB-9463C48F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8076-C427-4071-8D74-816D50679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76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5E363-25EE-45CA-AA27-AF6D2A2B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453CF-533C-4912-889F-E47A556D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D2602-DB5F-4DEC-B910-31F84FDE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A9E-5AB2-4C7E-805C-8F4D7485F268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B4F94-27FC-4703-8FF3-DBF102F8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A27E8-97DB-48A6-8F77-2436E9F1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8076-C427-4071-8D74-816D50679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84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8E5E6-DC7D-4053-B45E-2B00C1C6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6B40E-F349-4179-9211-FB7CB7F3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E00CA-1F06-4174-83B6-7E4DD349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A9E-5AB2-4C7E-805C-8F4D7485F268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41CE5-2331-4B07-9164-94527045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A1423-805C-42C4-A725-4E8B492B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8076-C427-4071-8D74-816D50679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4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7BA10-44C9-4FA7-BAD9-42FB958F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F5886-FECD-4742-A695-1BB10721D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90A2B-289A-45EE-A282-92EEF9C30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3B8B7E-D332-41E7-BF94-1A7C8135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A9E-5AB2-4C7E-805C-8F4D7485F268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85E4F-B662-47AF-883D-7A51257B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4B17C-59FF-4828-B6B8-FA8B0B93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8076-C427-4071-8D74-816D50679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07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64A8F-D097-4B3A-83D9-790CDEFB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2F35A-8444-4AFC-9007-56E70E168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589E6A-DCF6-4506-8D6C-D30C85853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9CC4E6-FC7C-422A-B36B-F26BA7A77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908F9D-C4A0-4373-8DB0-A2D5F8A89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D05E39-3ADD-47D5-A1C9-82F98E33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A9E-5AB2-4C7E-805C-8F4D7485F268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F33252-BD9C-435E-9003-0A0602EB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39F666-5369-4236-8C65-382AB4DA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8076-C427-4071-8D74-816D50679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8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B5FB2-B0B5-4B5C-A558-945EB7B3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91ED0F-2181-4AAE-9874-088CBF76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A9E-5AB2-4C7E-805C-8F4D7485F268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C2F048-00CB-4A1C-89CB-21E8D957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C04438-FC94-488F-B845-9E13CCAB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8076-C427-4071-8D74-816D50679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70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8E7FAD-DF41-4FF2-936B-BA215F4F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A9E-5AB2-4C7E-805C-8F4D7485F268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C47F94-5552-4258-95FB-D80AB471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C0D517-AED9-4FF8-A072-0D51B918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8076-C427-4071-8D74-816D50679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93188-48DE-4F16-8BD6-56A7F2DC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94ED8-EAA6-448D-97A4-DF2528290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1A0FB7-8978-436E-90C9-CC1B3A8BC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19E69F-6315-450A-A53F-E68A115C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A9E-5AB2-4C7E-805C-8F4D7485F268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F44D8-20F7-427C-B0F0-D7DA4C9E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AFD87-55EB-4D9E-B5F3-E6BAEF2F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8076-C427-4071-8D74-816D50679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6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0E769-3322-4572-B9D3-BB97B995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597DB4-681E-46B9-AF95-D814A5D26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29AE2C-FA1B-41B4-8105-EAA72E164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3A7D9-CAC5-474C-A035-46A60005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8A9E-5AB2-4C7E-805C-8F4D7485F268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D5405C-FF72-4D59-BC9F-2ED6AC35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3DC2B7-A3FF-44E7-8768-839AA209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8076-C427-4071-8D74-816D50679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67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51459B-5AAC-4156-A682-F9854281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B24F17-4E0B-4BC9-B09F-C8BF13D4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0141A-A642-4F08-B751-06B5D72E3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F8A9E-5AB2-4C7E-805C-8F4D7485F268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FFCB4-E32C-4322-859B-F0CE0D4EE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11F41-D46A-4D82-AB5D-1192CB4AA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8076-C427-4071-8D74-816D50679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07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7679C-5D3D-425F-8485-C8BFA3E76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2019/11/07—2019/11/15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6312F0-038E-4FE7-BA2B-E63483F1D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刘杰</a:t>
            </a:r>
          </a:p>
        </p:txBody>
      </p:sp>
    </p:spTree>
    <p:extLst>
      <p:ext uri="{BB962C8B-B14F-4D97-AF65-F5344CB8AC3E}">
        <p14:creationId xmlns:p14="http://schemas.microsoft.com/office/powerpoint/2010/main" val="371757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0906764-D83A-4E95-BA13-138FE2BD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再看数组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DD1E86F-80AF-4834-98F7-9729D3BFA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1</a:t>
            </a:r>
            <a:r>
              <a:rPr lang="zh-CN" altLang="en-US" dirty="0"/>
              <a:t>、数组的命名是从</a:t>
            </a:r>
            <a:r>
              <a:rPr lang="en-US" altLang="zh-CN" dirty="0"/>
              <a:t>0~9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2</a:t>
            </a:r>
            <a:r>
              <a:rPr lang="zh-CN" altLang="en-US" dirty="0"/>
              <a:t>、在定义数组时必须是定义为常量表达式，不能定义变量；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语言中，只有静态数组才能初始化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3</a:t>
            </a:r>
            <a:r>
              <a:rPr lang="zh-CN" altLang="en-US" dirty="0"/>
              <a:t>、</a:t>
            </a:r>
            <a:r>
              <a:rPr lang="en-US" altLang="zh-CN" dirty="0"/>
              <a:t>int a [ ]        </a:t>
            </a:r>
            <a:r>
              <a:rPr lang="zh-CN" altLang="en-US" dirty="0"/>
              <a:t>为数组长度，数组长度不能省略，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4</a:t>
            </a:r>
            <a:r>
              <a:rPr lang="zh-CN" altLang="en-US" dirty="0"/>
              <a:t>、数组的引用要指定下标，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数组的初始化也可以只针对部分元素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5</a:t>
            </a:r>
            <a:r>
              <a:rPr lang="zh-CN" altLang="en-US" dirty="0"/>
              <a:t>、首字母代表第一个！</a:t>
            </a:r>
            <a:endParaRPr lang="en-US" altLang="zh-CN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7F6A703-0289-46E1-9DA3-2FBE9BD693B3}"/>
              </a:ext>
            </a:extLst>
          </p:cNvPr>
          <p:cNvCxnSpPr>
            <a:cxnSpLocks/>
          </p:cNvCxnSpPr>
          <p:nvPr/>
        </p:nvCxnSpPr>
        <p:spPr>
          <a:xfrm>
            <a:off x="2848396" y="4118846"/>
            <a:ext cx="6554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08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A01D0-57A8-4265-8CE1-1B8CCD5A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95" y="671639"/>
            <a:ext cx="10989658" cy="551876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数组多用于循环，将数组的下标作为循环变量，通过循环，就可以对所有数组元素逐一进行处理</a:t>
            </a:r>
            <a:endParaRPr lang="en-US" altLang="zh-CN" dirty="0"/>
          </a:p>
          <a:p>
            <a:r>
              <a:rPr lang="en-US" altLang="zh-CN" dirty="0"/>
              <a:t>int a[4] = { 1, 2, 3, 4, 5, 6 };</a:t>
            </a:r>
            <a:r>
              <a:rPr lang="zh-CN" altLang="en-US" dirty="0"/>
              <a:t>是错误的，不能超过数组长度；</a:t>
            </a:r>
            <a:endParaRPr lang="en-US" altLang="zh-CN" dirty="0"/>
          </a:p>
          <a:p>
            <a:r>
              <a:rPr lang="en-US" altLang="zh-CN" dirty="0"/>
              <a:t>int a[4] = { 1, 2, 3, d };</a:t>
            </a:r>
            <a:r>
              <a:rPr lang="zh-CN" altLang="en-US" dirty="0"/>
              <a:t>也是错误的，不能出现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pPr marL="0" indent="0">
              <a:buNone/>
            </a:pPr>
            <a:r>
              <a:rPr lang="en-US" altLang="zh-CN" dirty="0"/>
              <a:t> using namespace std;</a:t>
            </a:r>
          </a:p>
          <a:p>
            <a:pPr marL="0" indent="0">
              <a:buNone/>
            </a:pPr>
            <a:r>
              <a:rPr lang="en-US" altLang="zh-CN" dirty="0"/>
              <a:t> int main() {</a:t>
            </a:r>
          </a:p>
          <a:p>
            <a:pPr marL="0" indent="0">
              <a:buNone/>
            </a:pPr>
            <a:r>
              <a:rPr lang="en-US" altLang="zh-CN" dirty="0"/>
              <a:t>int a[4] = { 0 };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 &lt;&lt; a[0] &lt;&lt; a[1] &lt;&lt; a[2] &lt;&lt; a[3]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return 0;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</a:p>
          <a:p>
            <a:r>
              <a:rPr lang="zh-CN" altLang="en-US" dirty="0"/>
              <a:t>结果为   </a:t>
            </a:r>
            <a:r>
              <a:rPr lang="en-US" altLang="zh-CN" dirty="0"/>
              <a:t>0 a[0] /0 a[1]/ 0 a[2]/ 0 a[3]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06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A0C8C-09E2-4872-A61C-E6FFCAF8E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47" y="296229"/>
            <a:ext cx="10496044" cy="5975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二维数组的创建和初始化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eg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int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int </a:t>
            </a:r>
            <a:r>
              <a:rPr lang="en-US" altLang="zh-CN" dirty="0" err="1"/>
              <a:t>arr</a:t>
            </a:r>
            <a:r>
              <a:rPr lang="en-US" altLang="zh-CN" dirty="0"/>
              <a:t>[3][4] = { 1, 2, 3, 4, 5, 6 };</a:t>
            </a:r>
          </a:p>
          <a:p>
            <a:pPr marL="0" indent="0">
              <a:buNone/>
            </a:pPr>
            <a:r>
              <a:rPr lang="en-US" altLang="zh-CN" dirty="0"/>
              <a:t>    //int </a:t>
            </a:r>
            <a:r>
              <a:rPr lang="en-US" altLang="zh-CN" dirty="0" err="1"/>
              <a:t>arr</a:t>
            </a:r>
            <a:r>
              <a:rPr lang="en-US" altLang="zh-CN" dirty="0"/>
              <a:t>[][4] = {{1, 2},{3, 4, 5},{6}};</a:t>
            </a:r>
            <a:r>
              <a:rPr lang="zh-CN" altLang="en-US" dirty="0"/>
              <a:t>可以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//</a:t>
            </a:r>
            <a:r>
              <a:rPr lang="en-US" altLang="zh-CN" dirty="0" err="1"/>
              <a:t>arr</a:t>
            </a:r>
            <a:r>
              <a:rPr lang="en-US" altLang="zh-CN" dirty="0"/>
              <a:t>[3][] = {{1, 2},{3, 4, 5},{6}}</a:t>
            </a:r>
            <a:r>
              <a:rPr lang="zh-CN" altLang="en-US" dirty="0"/>
              <a:t>；是不可以的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</a:t>
            </a:r>
          </a:p>
        </p:txBody>
      </p:sp>
    </p:spTree>
    <p:extLst>
      <p:ext uri="{BB962C8B-B14F-4D97-AF65-F5344CB8AC3E}">
        <p14:creationId xmlns:p14="http://schemas.microsoft.com/office/powerpoint/2010/main" val="328238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1D54B-C235-4CBA-A704-D99A55DE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27" y="336690"/>
            <a:ext cx="10390848" cy="567569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二维数组的存储也是通过下标的方式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arr</a:t>
            </a:r>
            <a:r>
              <a:rPr lang="en-US" altLang="zh-CN" dirty="0"/>
              <a:t>[3][5] = { 0 };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   int j = 0;</a:t>
            </a:r>
          </a:p>
          <a:p>
            <a:r>
              <a:rPr lang="en-US" altLang="zh-CN" dirty="0"/>
              <a:t>    for 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3;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for (j = 0; j &lt; 5; </a:t>
            </a:r>
            <a:r>
              <a:rPr lang="en-US" altLang="zh-CN" dirty="0" err="1"/>
              <a:t>j++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printf</a:t>
            </a:r>
            <a:r>
              <a:rPr lang="en-US" altLang="zh-CN" dirty="0"/>
              <a:t>("&amp;</a:t>
            </a:r>
            <a:r>
              <a:rPr lang="en-US" altLang="zh-CN" dirty="0" err="1"/>
              <a:t>arr</a:t>
            </a:r>
            <a:r>
              <a:rPr lang="en-US" altLang="zh-CN" dirty="0"/>
              <a:t>[%d][%d] = %p\n", </a:t>
            </a:r>
            <a:r>
              <a:rPr lang="en-US" altLang="zh-CN" dirty="0" err="1"/>
              <a:t>i</a:t>
            </a:r>
            <a:r>
              <a:rPr lang="en-US" altLang="zh-CN" dirty="0"/>
              <a:t>, j, &amp;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0;</a:t>
            </a:r>
          </a:p>
        </p:txBody>
      </p:sp>
    </p:spTree>
    <p:extLst>
      <p:ext uri="{BB962C8B-B14F-4D97-AF65-F5344CB8AC3E}">
        <p14:creationId xmlns:p14="http://schemas.microsoft.com/office/powerpoint/2010/main" val="412804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F7D0791-7D6D-436F-84A2-58A21116D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355600"/>
            <a:ext cx="10909300" cy="582136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数组元素的地址是连续的，并没有进行换行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数组的运算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//</a:t>
            </a:r>
            <a:r>
              <a:rPr lang="zh-CN" altLang="en-US" dirty="0"/>
              <a:t>一维数组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int a[] = { 1, 2, 3, 4 };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sizeof</a:t>
            </a:r>
            <a:r>
              <a:rPr lang="en-US" altLang="zh-CN" dirty="0"/>
              <a:t>(a));//16  </a:t>
            </a:r>
          </a:p>
          <a:p>
            <a:pPr marL="0" indent="0">
              <a:buNone/>
            </a:pPr>
            <a:r>
              <a:rPr lang="en-US" altLang="zh-CN" dirty="0"/>
              <a:t>    //1.</a:t>
            </a:r>
            <a:r>
              <a:rPr lang="zh-CN" altLang="en-US" dirty="0"/>
              <a:t>数组名单独放在</a:t>
            </a:r>
            <a:r>
              <a:rPr lang="en-US" altLang="zh-CN" dirty="0" err="1"/>
              <a:t>sizeof</a:t>
            </a:r>
            <a:r>
              <a:rPr lang="zh-CN" altLang="en-US" dirty="0"/>
              <a:t>内部，数组名表示整个数组，所以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zh-CN" altLang="en-US" dirty="0"/>
              <a:t>数组名</a:t>
            </a:r>
            <a:r>
              <a:rPr lang="en-US" altLang="zh-CN" dirty="0"/>
              <a:t>)</a:t>
            </a:r>
            <a:r>
              <a:rPr lang="zh-CN" altLang="en-US" dirty="0"/>
              <a:t>计算的是是数组总大小，单位是字节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//2.&amp;</a:t>
            </a:r>
            <a:r>
              <a:rPr lang="zh-CN" altLang="en-US" dirty="0"/>
              <a:t>数组名，数组名表示整个数组，所以</a:t>
            </a:r>
            <a:r>
              <a:rPr lang="en-US" altLang="zh-CN" dirty="0"/>
              <a:t>&amp;</a:t>
            </a:r>
            <a:r>
              <a:rPr lang="zh-CN" altLang="en-US" dirty="0"/>
              <a:t>数组名取出的是整个数组的地址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//3.</a:t>
            </a:r>
            <a:r>
              <a:rPr lang="zh-CN" altLang="en-US" dirty="0"/>
              <a:t>除此之外，所有的数组名都表示首元素的地址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sizeof</a:t>
            </a:r>
            <a:r>
              <a:rPr lang="en-US" altLang="zh-CN" dirty="0"/>
              <a:t>(a + 0));//4    a</a:t>
            </a:r>
            <a:r>
              <a:rPr lang="zh-CN" altLang="en-US" dirty="0"/>
              <a:t>代表首元素地址，</a:t>
            </a:r>
            <a:r>
              <a:rPr lang="en-US" altLang="zh-CN" dirty="0" err="1"/>
              <a:t>a+i</a:t>
            </a:r>
            <a:r>
              <a:rPr lang="zh-CN" altLang="en-US" dirty="0"/>
              <a:t>代表第</a:t>
            </a:r>
            <a:r>
              <a:rPr lang="en-US" altLang="zh-CN" dirty="0" err="1"/>
              <a:t>i</a:t>
            </a:r>
            <a:r>
              <a:rPr lang="zh-CN" altLang="en-US" dirty="0"/>
              <a:t>个元素的地址，在</a:t>
            </a:r>
            <a:r>
              <a:rPr lang="en-US" altLang="zh-CN" dirty="0"/>
              <a:t>32</a:t>
            </a:r>
            <a:r>
              <a:rPr lang="zh-CN" altLang="en-US" dirty="0"/>
              <a:t>位平台下所有的地址的大小都是</a:t>
            </a:r>
            <a:r>
              <a:rPr lang="en-US" altLang="zh-CN" dirty="0"/>
              <a:t>4</a:t>
            </a:r>
            <a:r>
              <a:rPr lang="zh-CN" altLang="en-US" dirty="0"/>
              <a:t>个字节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sizeof</a:t>
            </a:r>
            <a:r>
              <a:rPr lang="en-US" altLang="zh-CN" dirty="0"/>
              <a:t>(*a));//4       a</a:t>
            </a:r>
            <a:r>
              <a:rPr lang="zh-CN" altLang="en-US" dirty="0"/>
              <a:t>是首元素地址，*</a:t>
            </a:r>
            <a:r>
              <a:rPr lang="en-US" altLang="zh-CN" dirty="0"/>
              <a:t>a</a:t>
            </a:r>
            <a:r>
              <a:rPr lang="zh-CN" altLang="en-US" dirty="0"/>
              <a:t>是首元素</a:t>
            </a:r>
            <a:r>
              <a:rPr lang="en-US" altLang="zh-CN" dirty="0"/>
              <a:t>--1</a:t>
            </a:r>
            <a:r>
              <a:rPr lang="zh-CN" altLang="en-US" dirty="0"/>
              <a:t>，</a:t>
            </a:r>
            <a:r>
              <a:rPr lang="en-US" altLang="zh-CN" dirty="0"/>
              <a:t>int</a:t>
            </a:r>
            <a:r>
              <a:rPr lang="zh-CN" altLang="en-US" dirty="0"/>
              <a:t>型占</a:t>
            </a:r>
            <a:r>
              <a:rPr lang="en-US" altLang="zh-CN" dirty="0"/>
              <a:t>4</a:t>
            </a:r>
            <a:r>
              <a:rPr lang="zh-CN" altLang="en-US" dirty="0"/>
              <a:t>个字节大小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sizeof</a:t>
            </a:r>
            <a:r>
              <a:rPr lang="en-US" altLang="zh-CN" dirty="0"/>
              <a:t>(a + 1));//4    a</a:t>
            </a:r>
            <a:r>
              <a:rPr lang="zh-CN" altLang="en-US" dirty="0"/>
              <a:t>是首元素地址，</a:t>
            </a:r>
            <a:r>
              <a:rPr lang="en-US" altLang="zh-CN" dirty="0"/>
              <a:t>a+1</a:t>
            </a:r>
            <a:r>
              <a:rPr lang="zh-CN" altLang="en-US" dirty="0"/>
              <a:t>是第二个元素的地址，它还是一个地址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759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46D1F-F7AF-41BF-A959-CEE3EEB5C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66" y="550258"/>
            <a:ext cx="10811634" cy="56267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sizeof</a:t>
            </a:r>
            <a:r>
              <a:rPr lang="en-US" altLang="zh-CN" dirty="0"/>
              <a:t>(a[1]));//4     a[1]--</a:t>
            </a:r>
            <a:r>
              <a:rPr lang="zh-CN" altLang="en-US" dirty="0"/>
              <a:t>第二个元素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sizeof</a:t>
            </a:r>
            <a:r>
              <a:rPr lang="en-US" altLang="zh-CN" dirty="0"/>
              <a:t>(&amp;a));//4       &amp;a</a:t>
            </a:r>
            <a:r>
              <a:rPr lang="zh-CN" altLang="en-US" dirty="0"/>
              <a:t>虽然取出的是整个数组的地址，但它还是一个地址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sizeof</a:t>
            </a:r>
            <a:r>
              <a:rPr lang="en-US" altLang="zh-CN" dirty="0"/>
              <a:t>(*&amp;a));//16     &amp;a</a:t>
            </a:r>
            <a:r>
              <a:rPr lang="zh-CN" altLang="en-US" dirty="0"/>
              <a:t>取出的是整个数组的地址，对它进行解引用，就是这个数组，这个数字的大小就是</a:t>
            </a:r>
            <a:r>
              <a:rPr lang="en-US" altLang="zh-CN" dirty="0"/>
              <a:t>16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sizeof</a:t>
            </a:r>
            <a:r>
              <a:rPr lang="en-US" altLang="zh-CN" dirty="0"/>
              <a:t>(&amp;a + 1));//4   &amp;a</a:t>
            </a:r>
            <a:r>
              <a:rPr lang="zh-CN" altLang="en-US" dirty="0"/>
              <a:t>取出的是整个数组的地址，加</a:t>
            </a:r>
            <a:r>
              <a:rPr lang="en-US" altLang="zh-CN" dirty="0"/>
              <a:t>1</a:t>
            </a:r>
            <a:r>
              <a:rPr lang="zh-CN" altLang="en-US" dirty="0"/>
              <a:t>跳过了整个数组（</a:t>
            </a:r>
            <a:r>
              <a:rPr lang="en-US" altLang="zh-CN" dirty="0"/>
              <a:t>16</a:t>
            </a:r>
            <a:r>
              <a:rPr lang="zh-CN" altLang="en-US" dirty="0"/>
              <a:t>个字节），但它还是一个地址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sizeof</a:t>
            </a:r>
            <a:r>
              <a:rPr lang="en-US" altLang="zh-CN" dirty="0"/>
              <a:t>(&amp;a[0]));//4    &amp;a[0]</a:t>
            </a:r>
            <a:r>
              <a:rPr lang="zh-CN" altLang="en-US" dirty="0"/>
              <a:t>取的是第一个元素的地址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sizeof</a:t>
            </a:r>
            <a:r>
              <a:rPr lang="en-US" altLang="zh-CN" dirty="0"/>
              <a:t>(&amp;a[0] + 1));//4   &amp;a[0] + 1</a:t>
            </a:r>
            <a:r>
              <a:rPr lang="zh-CN" altLang="en-US" dirty="0"/>
              <a:t>取的是第二个元素的地址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76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2AE7C-F715-40A8-A0B0-EFBD7C28F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602" y="194209"/>
            <a:ext cx="10949198" cy="6327972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//</a:t>
            </a:r>
            <a:r>
              <a:rPr lang="zh-CN" altLang="en-US" dirty="0"/>
              <a:t>字符数组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char </a:t>
            </a:r>
            <a:r>
              <a:rPr lang="en-US" altLang="zh-CN" dirty="0" err="1"/>
              <a:t>arr</a:t>
            </a:r>
            <a:r>
              <a:rPr lang="en-US" altLang="zh-CN" dirty="0"/>
              <a:t>[] = { 'a', 'b', 'c', 'd', 'e', 'f' };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));//6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 + 0));//4        </a:t>
            </a:r>
            <a:r>
              <a:rPr lang="zh-CN" altLang="en-US" dirty="0"/>
              <a:t>首元素地址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sizeof</a:t>
            </a:r>
            <a:r>
              <a:rPr lang="en-US" altLang="zh-CN" dirty="0"/>
              <a:t>(*</a:t>
            </a:r>
            <a:r>
              <a:rPr lang="en-US" altLang="zh-CN" dirty="0" err="1"/>
              <a:t>arr</a:t>
            </a:r>
            <a:r>
              <a:rPr lang="en-US" altLang="zh-CN" dirty="0"/>
              <a:t>));//1           </a:t>
            </a:r>
            <a:r>
              <a:rPr lang="zh-CN" altLang="en-US" dirty="0"/>
              <a:t>首元素地址解引用是首元素（</a:t>
            </a:r>
            <a:r>
              <a:rPr lang="en-US" altLang="zh-CN" dirty="0"/>
              <a:t>a</a:t>
            </a:r>
            <a:r>
              <a:rPr lang="zh-CN" altLang="en-US" dirty="0"/>
              <a:t>），</a:t>
            </a:r>
            <a:r>
              <a:rPr lang="en-US" altLang="zh-CN" dirty="0"/>
              <a:t>char</a:t>
            </a:r>
            <a:r>
              <a:rPr lang="zh-CN" altLang="en-US" dirty="0"/>
              <a:t>类型占</a:t>
            </a:r>
            <a:r>
              <a:rPr lang="en-US" altLang="zh-CN" dirty="0"/>
              <a:t>1</a:t>
            </a:r>
            <a:r>
              <a:rPr lang="zh-CN" altLang="en-US" dirty="0"/>
              <a:t>个字节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[1]));//1         </a:t>
            </a:r>
            <a:r>
              <a:rPr lang="zh-CN" altLang="en-US" dirty="0"/>
              <a:t>首元素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sizeof</a:t>
            </a:r>
            <a:r>
              <a:rPr lang="en-US" altLang="zh-CN" dirty="0"/>
              <a:t>(&amp;</a:t>
            </a:r>
            <a:r>
              <a:rPr lang="en-US" altLang="zh-CN" dirty="0" err="1"/>
              <a:t>arr</a:t>
            </a:r>
            <a:r>
              <a:rPr lang="en-US" altLang="zh-CN" dirty="0"/>
              <a:t>));//4           </a:t>
            </a:r>
            <a:r>
              <a:rPr lang="zh-CN" altLang="en-US" dirty="0"/>
              <a:t>数组的地址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sizeof</a:t>
            </a:r>
            <a:r>
              <a:rPr lang="en-US" altLang="zh-CN" dirty="0"/>
              <a:t>(&amp;</a:t>
            </a:r>
            <a:r>
              <a:rPr lang="en-US" altLang="zh-CN" dirty="0" err="1"/>
              <a:t>arr</a:t>
            </a:r>
            <a:r>
              <a:rPr lang="en-US" altLang="zh-CN" dirty="0"/>
              <a:t> + 1));//4       </a:t>
            </a:r>
            <a:r>
              <a:rPr lang="zh-CN" altLang="en-US" dirty="0"/>
              <a:t>下一个数组的地址，跳过了</a:t>
            </a:r>
            <a:r>
              <a:rPr lang="en-US" altLang="zh-CN" dirty="0"/>
              <a:t>f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sizeof</a:t>
            </a:r>
            <a:r>
              <a:rPr lang="en-US" altLang="zh-CN" dirty="0"/>
              <a:t>(&amp;</a:t>
            </a:r>
            <a:r>
              <a:rPr lang="en-US" altLang="zh-CN" dirty="0" err="1"/>
              <a:t>arr</a:t>
            </a:r>
            <a:r>
              <a:rPr lang="en-US" altLang="zh-CN" dirty="0"/>
              <a:t>[0] + 1));//4    </a:t>
            </a:r>
            <a:r>
              <a:rPr lang="zh-CN" altLang="en-US" dirty="0"/>
              <a:t>第二个元素的地址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));//</a:t>
            </a:r>
            <a:r>
              <a:rPr lang="zh-CN" altLang="en-US" dirty="0"/>
              <a:t>随机值       </a:t>
            </a:r>
            <a:r>
              <a:rPr lang="en-US" altLang="zh-CN" dirty="0" err="1"/>
              <a:t>strlen</a:t>
            </a:r>
            <a:r>
              <a:rPr lang="en-US" altLang="zh-CN" dirty="0"/>
              <a:t>()</a:t>
            </a:r>
            <a:r>
              <a:rPr lang="zh-CN" altLang="en-US" dirty="0"/>
              <a:t>求的是字符串长度，以</a:t>
            </a:r>
            <a:r>
              <a:rPr lang="en-US" altLang="zh-CN" dirty="0"/>
              <a:t>'\0'</a:t>
            </a:r>
            <a:r>
              <a:rPr lang="zh-CN" altLang="en-US" dirty="0"/>
              <a:t>为结束标志，这里并没有</a:t>
            </a:r>
            <a:r>
              <a:rPr lang="en-US" altLang="zh-CN" dirty="0"/>
              <a:t>'\0'</a:t>
            </a:r>
            <a:r>
              <a:rPr lang="zh-CN" altLang="en-US" dirty="0"/>
              <a:t>，所以会一直往后数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 + 0));//</a:t>
            </a:r>
            <a:r>
              <a:rPr lang="zh-CN" altLang="en-US" dirty="0"/>
              <a:t>随机值   还是从</a:t>
            </a:r>
            <a:r>
              <a:rPr lang="en-US" altLang="zh-CN" dirty="0"/>
              <a:t>'a'</a:t>
            </a:r>
            <a:r>
              <a:rPr lang="zh-CN" altLang="en-US" dirty="0"/>
              <a:t>开始数，但没有</a:t>
            </a:r>
            <a:r>
              <a:rPr lang="en-US" altLang="zh-CN" dirty="0"/>
              <a:t>'\0'</a:t>
            </a:r>
            <a:r>
              <a:rPr lang="zh-CN" altLang="en-US" dirty="0"/>
              <a:t>，所以停不下来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strlen</a:t>
            </a:r>
            <a:r>
              <a:rPr lang="en-US" altLang="zh-CN" dirty="0"/>
              <a:t>(*</a:t>
            </a:r>
            <a:r>
              <a:rPr lang="en-US" altLang="zh-CN" dirty="0" err="1"/>
              <a:t>arr</a:t>
            </a:r>
            <a:r>
              <a:rPr lang="en-US" altLang="zh-CN" dirty="0"/>
              <a:t>));//</a:t>
            </a:r>
            <a:r>
              <a:rPr lang="zh-CN" altLang="en-US" dirty="0"/>
              <a:t>程序会崩掉  </a:t>
            </a:r>
            <a:r>
              <a:rPr lang="en-US" altLang="zh-CN" dirty="0" err="1"/>
              <a:t>strlen</a:t>
            </a:r>
            <a:r>
              <a:rPr lang="en-US" altLang="zh-CN" dirty="0"/>
              <a:t>()</a:t>
            </a:r>
            <a:r>
              <a:rPr lang="zh-CN" altLang="en-US" dirty="0"/>
              <a:t>接收的是一个地址，*</a:t>
            </a:r>
            <a:r>
              <a:rPr lang="en-US" altLang="zh-CN" dirty="0" err="1"/>
              <a:t>arr</a:t>
            </a:r>
            <a:r>
              <a:rPr lang="zh-CN" altLang="en-US" dirty="0"/>
              <a:t>是字符</a:t>
            </a:r>
            <a:r>
              <a:rPr lang="en-US" altLang="zh-CN" dirty="0"/>
              <a:t>'a'</a:t>
            </a:r>
            <a:r>
              <a:rPr lang="zh-CN" altLang="en-US" dirty="0"/>
              <a:t>，这里把</a:t>
            </a:r>
            <a:r>
              <a:rPr lang="en-US" altLang="zh-CN" dirty="0"/>
              <a:t>'a'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码值（</a:t>
            </a:r>
            <a:r>
              <a:rPr lang="en-US" altLang="zh-CN" dirty="0"/>
              <a:t>97</a:t>
            </a:r>
            <a:r>
              <a:rPr lang="zh-CN" altLang="en-US" dirty="0"/>
              <a:t>）作为一个地址访问，这一块的地址是不能被访问的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[1]));//</a:t>
            </a:r>
            <a:r>
              <a:rPr lang="zh-CN" altLang="en-US" dirty="0"/>
              <a:t>错误      传的是</a:t>
            </a:r>
            <a:r>
              <a:rPr lang="en-US" altLang="zh-CN" dirty="0"/>
              <a:t>'b'</a:t>
            </a:r>
            <a:r>
              <a:rPr lang="zh-CN" altLang="en-US" dirty="0"/>
              <a:t>，和传的是</a:t>
            </a:r>
            <a:r>
              <a:rPr lang="en-US" altLang="zh-CN" dirty="0"/>
              <a:t>'a'</a:t>
            </a:r>
            <a:r>
              <a:rPr lang="zh-CN" altLang="en-US" dirty="0"/>
              <a:t>效果一样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strlen</a:t>
            </a:r>
            <a:r>
              <a:rPr lang="en-US" altLang="zh-CN" dirty="0"/>
              <a:t>(&amp;</a:t>
            </a:r>
            <a:r>
              <a:rPr lang="en-US" altLang="zh-CN" dirty="0" err="1"/>
              <a:t>arr</a:t>
            </a:r>
            <a:r>
              <a:rPr lang="en-US" altLang="zh-CN" dirty="0"/>
              <a:t>));//</a:t>
            </a:r>
            <a:r>
              <a:rPr lang="zh-CN" altLang="en-US" dirty="0"/>
              <a:t>随机值      </a:t>
            </a:r>
            <a:r>
              <a:rPr lang="en-US" altLang="zh-CN" dirty="0"/>
              <a:t>&amp;</a:t>
            </a:r>
            <a:r>
              <a:rPr lang="en-US" altLang="zh-CN" dirty="0" err="1"/>
              <a:t>arr</a:t>
            </a:r>
            <a:r>
              <a:rPr lang="zh-CN" altLang="en-US" dirty="0"/>
              <a:t>虽然取的是数组的地址，但数组的地址和数组首元素的地址是一样的，也是从‘</a:t>
            </a:r>
            <a:r>
              <a:rPr lang="en-US" altLang="zh-CN" dirty="0"/>
              <a:t>a'</a:t>
            </a:r>
            <a:r>
              <a:rPr lang="zh-CN" altLang="en-US" dirty="0"/>
              <a:t>开始数，但并没有</a:t>
            </a:r>
            <a:r>
              <a:rPr lang="en-US" altLang="zh-CN" dirty="0"/>
              <a:t>'\0'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strlen</a:t>
            </a:r>
            <a:r>
              <a:rPr lang="en-US" altLang="zh-CN" dirty="0"/>
              <a:t>(&amp;</a:t>
            </a:r>
            <a:r>
              <a:rPr lang="en-US" altLang="zh-CN" dirty="0" err="1"/>
              <a:t>arr</a:t>
            </a:r>
            <a:r>
              <a:rPr lang="en-US" altLang="zh-CN" dirty="0"/>
              <a:t> + 1));//</a:t>
            </a:r>
            <a:r>
              <a:rPr lang="zh-CN" altLang="en-US" dirty="0"/>
              <a:t>随机值  但这个随机值和前边的随机值意义不同，它是把</a:t>
            </a:r>
            <a:r>
              <a:rPr lang="en-US" altLang="zh-CN" dirty="0"/>
              <a:t>'</a:t>
            </a:r>
            <a:r>
              <a:rPr lang="en-US" altLang="zh-CN" dirty="0" err="1"/>
              <a:t>a','b','c','d','e','f</a:t>
            </a:r>
            <a:r>
              <a:rPr lang="en-US" altLang="zh-CN" dirty="0"/>
              <a:t>'</a:t>
            </a:r>
            <a:r>
              <a:rPr lang="zh-CN" altLang="en-US" dirty="0"/>
              <a:t>跳过去了，从</a:t>
            </a:r>
            <a:r>
              <a:rPr lang="en-US" altLang="zh-CN" dirty="0"/>
              <a:t>f</a:t>
            </a:r>
            <a:r>
              <a:rPr lang="zh-CN" altLang="en-US" dirty="0"/>
              <a:t>后边开始数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</a:t>
            </a:r>
            <a:r>
              <a:rPr lang="en-US" altLang="zh-CN" dirty="0" err="1"/>
              <a:t>strlen</a:t>
            </a:r>
            <a:r>
              <a:rPr lang="en-US" altLang="zh-CN" dirty="0"/>
              <a:t>(&amp;</a:t>
            </a:r>
            <a:r>
              <a:rPr lang="en-US" altLang="zh-CN" dirty="0" err="1"/>
              <a:t>arr</a:t>
            </a:r>
            <a:r>
              <a:rPr lang="en-US" altLang="zh-CN" dirty="0"/>
              <a:t>[0] +1));//</a:t>
            </a:r>
            <a:r>
              <a:rPr lang="zh-CN" altLang="en-US" dirty="0"/>
              <a:t>随机值   这个是从</a:t>
            </a:r>
            <a:r>
              <a:rPr lang="en-US" altLang="zh-CN" dirty="0"/>
              <a:t>'b'</a:t>
            </a:r>
            <a:r>
              <a:rPr lang="zh-CN" altLang="en-US" dirty="0"/>
              <a:t>开始往后数的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980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FB10BFF-B483-496D-B444-D6D8F4C57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88" y="371475"/>
            <a:ext cx="11022012" cy="5805488"/>
          </a:xfrm>
        </p:spPr>
        <p:txBody>
          <a:bodyPr/>
          <a:lstStyle/>
          <a:p>
            <a:r>
              <a:rPr lang="zh-CN" altLang="en-US" dirty="0"/>
              <a:t>数组作为函数参数我们在写代码的时候，会将数组作为参数传给函数。 </a:t>
            </a:r>
            <a:r>
              <a:rPr lang="en-US" altLang="zh-CN" dirty="0" err="1"/>
              <a:t>eg:void</a:t>
            </a:r>
            <a:r>
              <a:rPr lang="en-US" altLang="zh-CN" dirty="0"/>
              <a:t> bubble(int </a:t>
            </a:r>
            <a:r>
              <a:rPr lang="en-US" altLang="zh-CN" dirty="0" err="1"/>
              <a:t>arr</a:t>
            </a:r>
            <a:r>
              <a:rPr lang="en-US" altLang="zh-CN" dirty="0"/>
              <a:t>[])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sz</a:t>
            </a:r>
            <a:r>
              <a:rPr lang="en-US" altLang="zh-CN" dirty="0"/>
              <a:t> =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)/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[0]);//</a:t>
            </a:r>
            <a:r>
              <a:rPr lang="zh-CN" altLang="en-US" dirty="0"/>
              <a:t>这是错误的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...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12345</a:t>
            </a:r>
            <a:r>
              <a:rPr lang="zh-CN" altLang="en-US" dirty="0"/>
              <a:t>数组作为函数参数时，不会把整个数组传递过去，实际上只是把数组的首元素地址传递过去了。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指针访问数组还有一些问题，还需深究</a:t>
            </a:r>
          </a:p>
        </p:txBody>
      </p:sp>
    </p:spTree>
    <p:extLst>
      <p:ext uri="{BB962C8B-B14F-4D97-AF65-F5344CB8AC3E}">
        <p14:creationId xmlns:p14="http://schemas.microsoft.com/office/powerpoint/2010/main" val="416744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1428</Words>
  <Application>Microsoft Office PowerPoint</Application>
  <PresentationFormat>宽屏</PresentationFormat>
  <Paragraphs>104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2019/11/07—2019/11/15</vt:lpstr>
      <vt:lpstr>再看数组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2019/11/07—2019/11/15</dc:title>
  <dc:creator>my155</dc:creator>
  <cp:lastModifiedBy> </cp:lastModifiedBy>
  <cp:revision>12</cp:revision>
  <dcterms:created xsi:type="dcterms:W3CDTF">2019-11-14T10:08:50Z</dcterms:created>
  <dcterms:modified xsi:type="dcterms:W3CDTF">2019-11-15T15:12:22Z</dcterms:modified>
</cp:coreProperties>
</file>