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06CA9-3E6A-4035-9B0D-98F5A0429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22352-659A-4C5A-935E-8F929D3F0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EFEE5-429D-4E3F-8421-7552F205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A1139-A0B8-4F02-B7E3-AC9EB537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63547-20DC-4471-9952-265D792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CD0A6-D8C9-4FD7-BB68-5259C2B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75767-DF72-48ED-BB5A-3F77A1EC2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4DC8F-E399-4123-AD94-208187C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A0DF9-CBEE-4BB3-AF77-D416E437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06C62-58C8-48AE-B9F1-7CDB9ED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4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87D20-57E4-4391-8838-6C2BF831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9294A-DEB0-4EBE-9EF8-39530C5A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7333A-2369-4A8F-85C5-BD2A6FA8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28DDF-1671-4E08-9498-708F0E1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7FEA-6AB6-4C0E-BA74-1B1ADD02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4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2A9F-C3CF-4A08-B9BB-294D3EF6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0C13E-FB6A-47BE-B609-8765C8E7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B8BBF-1B17-4087-BDE1-84D6ED50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FD518-3D4C-4FB7-B302-DF6C7900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07D5D-08C9-4310-9DED-1AC98C4E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B0F48-E162-4971-AD8E-D400D515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F72BF-3BAB-420E-9889-98AE7F5E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89F27-94D4-4149-A37C-45480EB2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425FC-1E95-4480-93DE-1DC86B7D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6784A-A7D4-4D3E-8CD9-1C377A8C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C3BE6-F02D-46D9-A61D-9DA1885C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BF42A-A18F-4B25-9B93-0F131872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4A1F34-BAD3-4CA9-947F-2E26D6BB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87559-F7E1-403F-837D-5683BE7E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04C2F-8B6C-4DCE-AB5D-70AED8E0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A7C8E-78F0-4C35-A919-9562A69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D9621-A36B-4AE4-9BE9-30C039DB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53A10-324C-44FF-81B0-C2FC3348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E6CE9-73E2-4422-A819-423598AE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EF82AC-D4DA-4618-AFA2-8E5CC7F1A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950C6-5C6F-4CEA-8AEE-20A87E86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18C82-FAEA-4E0D-AD5C-C31D180A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044E2D-8189-4820-9384-A06099E4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F019E-6C36-47DB-90C7-84D883EE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EF338-9266-4B03-A002-42015D3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0717A-860B-42D4-AE09-0E5C0D0C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426090-33A7-42EF-BD85-A948866B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9ABE97-C215-4021-891E-39138B15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9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E7F5B-2828-4AC8-883E-65AA319B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FC1F3-E148-4165-B678-036E98EA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E2887-8415-4B77-A680-AB24B180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1DDB3-9DDF-49CC-80CB-5A6697E8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A51BB-2E66-42A6-A57E-34DECE66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C0A1D0-0A11-4B42-A89E-CF38F21D8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EBB56-1660-43FE-8ECB-FBFC5BE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5F6E1-E15C-4786-8EBB-BB51529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F9088-6C94-4832-BDAE-07F4C1F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0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FB471-FDAE-42B7-BA78-655C0C72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137376-554F-4DAF-BC24-581693411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B6926-7258-4915-85A9-ABBABF9D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20EC7-609B-422A-A72F-CACC4EF3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BCCA8-002E-4E21-9CB8-955941E1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504BD-BCCD-4251-BA2D-DB5435C8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3639D3-5BA4-4E9D-980F-BCE46F9E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26AB6-BDAE-4FB5-A70E-508B224A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2C427-ECE3-4788-BD7F-D952B92D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4D1D-4DF7-42BA-8200-3F4D69B0242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7C307-84AC-4F66-9001-244FBDB53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08AEB-19A2-47A1-A65D-BF7E0FB11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AA4D-6C75-4C98-A979-2B9972B80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0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9EBCE-197B-4117-8E48-CE2CBC389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2019/10/25—2019/11/1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07F81F-5314-4AE4-AA81-B68B6941C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刘杰</a:t>
            </a:r>
          </a:p>
        </p:txBody>
      </p:sp>
    </p:spTree>
    <p:extLst>
      <p:ext uri="{BB962C8B-B14F-4D97-AF65-F5344CB8AC3E}">
        <p14:creationId xmlns:p14="http://schemas.microsoft.com/office/powerpoint/2010/main" val="179848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6BE4EF4-01C2-4877-8816-D529F34B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817563"/>
            <a:ext cx="10872787" cy="5359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本题目要求一元二次方程的根，结果保留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</a:p>
          <a:p>
            <a:r>
              <a:rPr lang="zh-CN" altLang="en-US" dirty="0"/>
              <a:t>输入格式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输入在一行中给出</a:t>
            </a:r>
            <a:r>
              <a:rPr lang="en-US" altLang="zh-CN" dirty="0"/>
              <a:t>3</a:t>
            </a:r>
            <a:r>
              <a:rPr lang="zh-CN" altLang="en-US" dirty="0"/>
              <a:t>个浮点系数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，中间用空格分开。</a:t>
            </a:r>
          </a:p>
          <a:p>
            <a:r>
              <a:rPr lang="zh-CN" altLang="en-US" dirty="0"/>
              <a:t>输出格式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根据系数情况，输出不同结果：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如果方程有两个不相等的实数根，则每行输出一个根，先大后小；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如果方程有两个不相等复数根，则每行按照格式“实部</a:t>
            </a:r>
            <a:r>
              <a:rPr lang="en-US" altLang="zh-CN" dirty="0"/>
              <a:t>+</a:t>
            </a:r>
            <a:r>
              <a:rPr lang="zh-CN" altLang="en-US" dirty="0"/>
              <a:t>虚部</a:t>
            </a:r>
            <a:r>
              <a:rPr lang="en-US" altLang="zh-CN" dirty="0" err="1"/>
              <a:t>i</a:t>
            </a:r>
            <a:r>
              <a:rPr lang="en-US" altLang="zh-CN" dirty="0"/>
              <a:t>”</a:t>
            </a:r>
            <a:r>
              <a:rPr lang="zh-CN" altLang="en-US" dirty="0"/>
              <a:t>输出一个根，先输出虚部为正的，后输出虚部为负的；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如果方程只有一个根，则直接输出此根；</a:t>
            </a:r>
          </a:p>
          <a:p>
            <a:r>
              <a:rPr lang="en-US" altLang="zh-CN" dirty="0"/>
              <a:t>4)</a:t>
            </a:r>
            <a:r>
              <a:rPr lang="zh-CN" altLang="en-US" dirty="0"/>
              <a:t>如果系数都为</a:t>
            </a:r>
            <a:r>
              <a:rPr lang="en-US" altLang="zh-CN" dirty="0"/>
              <a:t>0</a:t>
            </a:r>
            <a:r>
              <a:rPr lang="zh-CN" altLang="en-US" dirty="0"/>
              <a:t>，则输出</a:t>
            </a:r>
            <a:r>
              <a:rPr lang="en-US" altLang="zh-CN" dirty="0"/>
              <a:t>"Zero Equation"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5)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，则输出</a:t>
            </a:r>
            <a:r>
              <a:rPr lang="en-US" altLang="zh-CN" dirty="0"/>
              <a:t>"Not An Equation"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89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B10F975-88C8-492F-A4AA-44DF407E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682625"/>
            <a:ext cx="10775950" cy="5494338"/>
          </a:xfrm>
        </p:spPr>
        <p:txBody>
          <a:bodyPr numCol="2">
            <a:normAutofit fontScale="62500" lnSpcReduction="20000"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a,b,c,d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 %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a,&amp;b,&amp;c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d=b*b-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*a*c;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(b=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(c=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"Zero Equation\n"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"Not An Equation\n"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"%.2f\n"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,-c/b);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(d&gt;=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"%.2f\n%.2f\n"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,(-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b+sqrt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(d))/(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*a)),(-b-sqrt(d))/((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-a));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"x1=%.2f+%.2fi\n"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,-b/(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*a),sqrt(-d)/(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*a));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"x2=%.2f-%.2fi\n"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,-b/(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*a),sqrt(-d)/(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*a));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27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0EDE1-AC3D-45C7-B9A1-5B85C863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202131"/>
            <a:ext cx="10882162" cy="62660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正确答案：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9BFEAD-068B-4AA3-A17A-7049C4D4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1" y="908143"/>
            <a:ext cx="4499238" cy="55600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5DD433-E064-4B46-98D7-220D40B9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19" y="908143"/>
            <a:ext cx="5139373" cy="55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3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C6009-269A-430B-88E0-98B1BC61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73" y="317633"/>
            <a:ext cx="10535653" cy="5878580"/>
          </a:xfrm>
        </p:spPr>
        <p:txBody>
          <a:bodyPr/>
          <a:lstStyle/>
          <a:p>
            <a:r>
              <a:rPr lang="zh-CN" altLang="en-US" sz="4000" b="1" i="1" dirty="0"/>
              <a:t>排列大小问题</a:t>
            </a:r>
            <a:endParaRPr lang="en-US" altLang="zh-CN" sz="4000" b="1" i="1" dirty="0"/>
          </a:p>
          <a:p>
            <a:pPr marL="0" indent="0">
              <a:buNone/>
            </a:pPr>
            <a:r>
              <a:rPr lang="zh-CN" altLang="en-US" sz="3200" b="1" dirty="0"/>
              <a:t>如果要将一组已知数进行大小排序则：</a:t>
            </a:r>
            <a:endParaRPr lang="en-US" altLang="zh-CN" sz="3200" b="1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    //</a:t>
            </a:r>
            <a:r>
              <a:rPr lang="zh-CN" altLang="en-US" dirty="0"/>
              <a:t>这是从小到大进行排列；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=n</a:t>
            </a:r>
            <a:r>
              <a:rPr lang="zh-CN" altLang="en-US" dirty="0"/>
              <a:t>；</a:t>
            </a:r>
            <a:r>
              <a:rPr lang="en-US" altLang="zh-CN" dirty="0" err="1"/>
              <a:t>i</a:t>
            </a:r>
            <a:r>
              <a:rPr lang="en-US" altLang="zh-CN" dirty="0"/>
              <a:t>&gt;=0</a:t>
            </a:r>
            <a:r>
              <a:rPr lang="zh-CN" altLang="en-US" dirty="0"/>
              <a:t>；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  <a:r>
              <a:rPr lang="zh-CN" altLang="en-US" dirty="0"/>
              <a:t>）  </a:t>
            </a:r>
            <a:r>
              <a:rPr lang="en-US" altLang="zh-CN" dirty="0"/>
              <a:t>//</a:t>
            </a:r>
            <a:r>
              <a:rPr lang="zh-CN" altLang="en-US" dirty="0"/>
              <a:t>这是从大到小进行排列。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如果要找出一组数中最大或最小的数则：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先命名</a:t>
            </a:r>
            <a:r>
              <a:rPr lang="en-US" altLang="zh-CN" dirty="0"/>
              <a:t>max</a:t>
            </a:r>
            <a:r>
              <a:rPr lang="zh-CN" altLang="en-US" dirty="0"/>
              <a:t>或</a:t>
            </a:r>
            <a:r>
              <a:rPr lang="en-US" altLang="zh-CN" dirty="0"/>
              <a:t>min</a:t>
            </a:r>
            <a:r>
              <a:rPr lang="zh-CN" altLang="en-US" dirty="0"/>
              <a:t>，先对它们进行赋值（注意赋值时的区别），然后进入循环语句，</a:t>
            </a:r>
            <a:r>
              <a:rPr lang="en-US" altLang="zh-CN" dirty="0"/>
              <a:t>if</a:t>
            </a:r>
            <a:r>
              <a:rPr lang="zh-CN" altLang="en-US" dirty="0"/>
              <a:t>语句，进行判断，最终输出最终结果。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问题：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在排列大小时要输出一组数，怎么输出数组？在</a:t>
            </a:r>
            <a:r>
              <a:rPr lang="en-US" altLang="zh-CN" sz="3200" b="1" dirty="0">
                <a:solidFill>
                  <a:srgbClr val="FF0000"/>
                </a:solidFill>
              </a:rPr>
              <a:t>Dev-C++</a:t>
            </a:r>
            <a:r>
              <a:rPr lang="zh-CN" altLang="en-US" sz="3200" b="1" dirty="0">
                <a:solidFill>
                  <a:srgbClr val="FF0000"/>
                </a:solidFill>
              </a:rPr>
              <a:t>输出</a:t>
            </a:r>
            <a:r>
              <a:rPr lang="en-US" altLang="zh-CN" sz="3200" b="1" dirty="0">
                <a:solidFill>
                  <a:srgbClr val="FF0000"/>
                </a:solidFill>
              </a:rPr>
              <a:t>a[</a:t>
            </a:r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],</a:t>
            </a:r>
            <a:r>
              <a:rPr lang="zh-CN" altLang="en-US" sz="3200" b="1" dirty="0">
                <a:solidFill>
                  <a:srgbClr val="FF0000"/>
                </a:solidFill>
              </a:rPr>
              <a:t>，没有答案。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8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5FAD9-0693-4004-BFE7-E78F7B05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鸡兔同笼问题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D0A4B-CD47-42D5-9776-E07F3C79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71" y="1328286"/>
            <a:ext cx="10603029" cy="509176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作为一个很常见的数学问题，鸡兔同笼问题对我有一定的启发；比如说在进行写程序时优先进行构思，然后进行细化的分类讨论，比如脚的奇偶问题，取余问题，取整都可以在这个问题进行体现！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int N, </a:t>
            </a:r>
            <a:r>
              <a:rPr lang="en-US" altLang="zh-CN" dirty="0" err="1"/>
              <a:t>i</a:t>
            </a:r>
            <a:r>
              <a:rPr lang="en-US" altLang="zh-CN" dirty="0"/>
              <a:t>, m;//N</a:t>
            </a:r>
            <a:r>
              <a:rPr lang="zh-CN" altLang="en-US" dirty="0"/>
              <a:t>为输入的组数，</a:t>
            </a:r>
            <a:r>
              <a:rPr lang="en-US" altLang="zh-CN" dirty="0"/>
              <a:t>m</a:t>
            </a:r>
            <a:r>
              <a:rPr lang="zh-CN" altLang="en-US" dirty="0"/>
              <a:t>为输入的脚数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d",&amp;m</a:t>
            </a:r>
            <a:r>
              <a:rPr lang="en-US" altLang="zh-CN" dirty="0"/>
              <a:t>);if(m%2){ </a:t>
            </a:r>
            <a:r>
              <a:rPr lang="en-US" altLang="zh-CN" dirty="0" err="1"/>
              <a:t>pritnf</a:t>
            </a:r>
            <a:r>
              <a:rPr lang="en-US" altLang="zh-CN" dirty="0"/>
              <a:t>("</a:t>
            </a:r>
            <a:r>
              <a:rPr lang="zh-CN" altLang="en-US" dirty="0"/>
              <a:t>输入错误！</a:t>
            </a:r>
            <a:r>
              <a:rPr lang="en-US" altLang="zh-CN" dirty="0"/>
              <a:t>\n");}</a:t>
            </a:r>
          </a:p>
          <a:p>
            <a:r>
              <a:rPr lang="en-US" altLang="zh-CN" dirty="0"/>
              <a:t>	else if(m%4!=0){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最多为</a:t>
            </a:r>
            <a:r>
              <a:rPr lang="en-US" altLang="zh-CN" dirty="0"/>
              <a:t>%d</a:t>
            </a:r>
            <a:r>
              <a:rPr lang="zh-CN" altLang="en-US" dirty="0"/>
              <a:t>组</a:t>
            </a:r>
            <a:r>
              <a:rPr lang="en-US" altLang="zh-CN" dirty="0"/>
              <a:t>\</a:t>
            </a:r>
            <a:r>
              <a:rPr lang="en-US" altLang="zh-CN" dirty="0" err="1"/>
              <a:t>n",m</a:t>
            </a:r>
            <a:r>
              <a:rPr lang="en-US" altLang="zh-CN" dirty="0"/>
              <a:t>/4+1);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最少为</a:t>
            </a:r>
            <a:r>
              <a:rPr lang="en-US" altLang="zh-CN" dirty="0"/>
              <a:t>%d</a:t>
            </a:r>
            <a:r>
              <a:rPr lang="zh-CN" altLang="en-US" dirty="0"/>
              <a:t>组</a:t>
            </a:r>
            <a:r>
              <a:rPr lang="en-US" altLang="zh-CN" dirty="0"/>
              <a:t>\</a:t>
            </a:r>
            <a:r>
              <a:rPr lang="en-US" altLang="zh-CN" dirty="0" err="1"/>
              <a:t>n",m</a:t>
            </a:r>
            <a:r>
              <a:rPr lang="en-US" altLang="zh-CN" dirty="0"/>
              <a:t>/2);}</a:t>
            </a:r>
          </a:p>
          <a:p>
            <a:r>
              <a:rPr lang="en-US" altLang="zh-CN" dirty="0"/>
              <a:t>	else{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最多为</a:t>
            </a:r>
            <a:r>
              <a:rPr lang="en-US" altLang="zh-CN" dirty="0"/>
              <a:t>%d</a:t>
            </a:r>
            <a:r>
              <a:rPr lang="zh-CN" altLang="en-US" dirty="0"/>
              <a:t>组</a:t>
            </a:r>
            <a:r>
              <a:rPr lang="en-US" altLang="zh-CN" dirty="0"/>
              <a:t>\</a:t>
            </a:r>
            <a:r>
              <a:rPr lang="en-US" altLang="zh-CN" dirty="0" err="1"/>
              <a:t>n",m</a:t>
            </a:r>
            <a:r>
              <a:rPr lang="en-US" altLang="zh-CN" dirty="0"/>
              <a:t>/4);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最少为</a:t>
            </a:r>
            <a:r>
              <a:rPr lang="en-US" altLang="zh-CN" dirty="0"/>
              <a:t>%d</a:t>
            </a:r>
            <a:r>
              <a:rPr lang="zh-CN" altLang="en-US" dirty="0"/>
              <a:t>组</a:t>
            </a:r>
            <a:r>
              <a:rPr lang="en-US" altLang="zh-CN" dirty="0"/>
              <a:t>\</a:t>
            </a:r>
            <a:r>
              <a:rPr lang="en-US" altLang="zh-CN" dirty="0" err="1"/>
              <a:t>n",m</a:t>
            </a:r>
            <a:r>
              <a:rPr lang="en-US" altLang="zh-CN" dirty="0"/>
              <a:t>/2);}</a:t>
            </a:r>
          </a:p>
          <a:p>
            <a:r>
              <a:rPr lang="en-US" altLang="zh-CN" dirty="0"/>
              <a:t>		return 0;} </a:t>
            </a:r>
          </a:p>
          <a:p>
            <a:r>
              <a:rPr lang="en-US" altLang="zh-CN" dirty="0"/>
              <a:t> 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B6A59-3FA9-4E10-80C6-DF42307B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百元买鸡问题</a:t>
            </a:r>
            <a:br>
              <a:rPr lang="en-US" altLang="zh-CN" b="1" i="1" dirty="0"/>
            </a:br>
            <a:r>
              <a:rPr lang="en-US" altLang="zh-CN" b="1" i="1" dirty="0"/>
              <a:t>           </a:t>
            </a:r>
            <a:r>
              <a:rPr lang="zh-CN" altLang="en-US" sz="3600" dirty="0"/>
              <a:t>搬砖问题问题</a:t>
            </a:r>
            <a:r>
              <a:rPr lang="en-US" altLang="zh-CN" sz="4000" b="1" i="1" dirty="0"/>
              <a:t>——</a:t>
            </a:r>
            <a:r>
              <a:rPr lang="zh-CN" altLang="en-US" sz="4000" b="1" i="1" dirty="0"/>
              <a:t>嵌套循环！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007-88A6-4694-A8B3-788627AD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lang="zh-CN" altLang="en-US" sz="3200" dirty="0"/>
              <a:t>搬砖问题</a:t>
            </a:r>
            <a:endParaRPr lang="en-US" altLang="zh-CN" sz="3200" dirty="0"/>
          </a:p>
          <a:p>
            <a:pPr marL="7429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/>
              </a:rPr>
              <a:t>某地需要搬运砖块，已知男人一人搬3块，女人一人搬2块，小孩两人搬一块。问用45人正好搬45块砖，有多少种搬法？</a:t>
            </a:r>
            <a:endParaRPr lang="en-US" altLang="zh-CN" sz="2800" b="1" kern="0" dirty="0">
              <a:solidFill>
                <a:srgbClr val="000000"/>
              </a:solidFill>
              <a:latin typeface="Arial"/>
              <a:ea typeface="宋体"/>
            </a:endParaRP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for (men = 0; men &lt;= 45; men++)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for (women = 0; women &lt;= 45; women++)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for (child = 0; child &lt;= 45; child++)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((</a:t>
            </a:r>
            <a:r>
              <a:rPr kumimoji="1" lang="en-US" altLang="zh-CN" sz="2000" b="1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men+women+child</a:t>
            </a:r>
            <a:r>
              <a:rPr kumimoji="1"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==45) &amp;&amp; (men*3+women*2+child*0.5==45))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("men=%d  women=%d  child=%d\n", men, women, child);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Pct val="7000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32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99CC"/>
              </a:buClr>
              <a:buSzPct val="8000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29D80-0510-47EC-A111-09F4B79A8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5" y="259882"/>
            <a:ext cx="10593404" cy="611204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b="1" dirty="0"/>
              <a:t>百元买鸡问题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4000" b="1" dirty="0"/>
              <a:t>假定小鸡每只 </a:t>
            </a:r>
            <a:r>
              <a:rPr lang="en-US" altLang="zh-CN" sz="4000" b="1" dirty="0"/>
              <a:t>5 </a:t>
            </a:r>
            <a:r>
              <a:rPr lang="zh-CN" altLang="en-US" sz="4000" b="1" dirty="0"/>
              <a:t>角，公鸡每只</a:t>
            </a:r>
            <a:r>
              <a:rPr lang="en-US" altLang="zh-CN" sz="4000" b="1" dirty="0"/>
              <a:t>2 </a:t>
            </a:r>
            <a:r>
              <a:rPr lang="zh-CN" altLang="en-US" sz="4000" b="1" dirty="0"/>
              <a:t>元，母鸡每只</a:t>
            </a:r>
            <a:r>
              <a:rPr lang="en-US" altLang="zh-CN" sz="4000" b="1" dirty="0"/>
              <a:t>3 </a:t>
            </a:r>
            <a:r>
              <a:rPr lang="zh-CN" altLang="en-US" sz="4000" b="1" dirty="0"/>
              <a:t>元。现在有</a:t>
            </a:r>
            <a:r>
              <a:rPr lang="en-US" altLang="zh-CN" sz="4000" b="1" dirty="0"/>
              <a:t>100 </a:t>
            </a:r>
            <a:r>
              <a:rPr lang="zh-CN" altLang="en-US" sz="4000" b="1" dirty="0"/>
              <a:t>元钱要求买</a:t>
            </a:r>
            <a:r>
              <a:rPr lang="en-US" altLang="zh-CN" sz="4000" b="1" dirty="0"/>
              <a:t>100 </a:t>
            </a:r>
            <a:r>
              <a:rPr lang="zh-CN" altLang="en-US" sz="4000" b="1" dirty="0"/>
              <a:t>只鸡，编程列出 所有可能的购鸡方案。</a:t>
            </a:r>
            <a:endParaRPr lang="en-US" altLang="zh-CN" sz="4000" b="1" dirty="0"/>
          </a:p>
          <a:p>
            <a:pPr marL="0" indent="0">
              <a:buNone/>
            </a:pPr>
            <a:r>
              <a:rPr lang="en-US" altLang="zh-CN" sz="3200" dirty="0"/>
              <a:t>#include&lt;</a:t>
            </a:r>
            <a:r>
              <a:rPr lang="en-US" altLang="zh-CN" sz="3200" dirty="0" err="1"/>
              <a:t>stdio.h</a:t>
            </a:r>
            <a:r>
              <a:rPr lang="en-US" altLang="zh-CN" sz="3200" dirty="0"/>
              <a:t>&gt;</a:t>
            </a:r>
          </a:p>
          <a:p>
            <a:pPr marL="0" indent="0">
              <a:buNone/>
            </a:pPr>
            <a:r>
              <a:rPr lang="en-US" altLang="zh-CN" sz="3200" dirty="0"/>
              <a:t>int main(void)</a:t>
            </a:r>
          </a:p>
          <a:p>
            <a:pPr marL="0" indent="0">
              <a:buNone/>
            </a:pP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/>
              <a:t>	int </a:t>
            </a:r>
            <a:r>
              <a:rPr lang="en-US" altLang="zh-CN" sz="3200" dirty="0" err="1"/>
              <a:t>x,y,z</a:t>
            </a:r>
            <a:r>
              <a:rPr lang="en-US" altLang="zh-CN" sz="3200" dirty="0"/>
              <a:t>;//</a:t>
            </a:r>
            <a:r>
              <a:rPr lang="zh-CN" altLang="en-US" sz="3200" dirty="0"/>
              <a:t>分别为母鸡，公鸡，小鸡的个数</a:t>
            </a:r>
          </a:p>
          <a:p>
            <a:pPr marL="0" indent="0">
              <a:buNone/>
            </a:pPr>
            <a:r>
              <a:rPr lang="zh-CN" altLang="en-US" sz="3200" dirty="0"/>
              <a:t>	</a:t>
            </a:r>
            <a:r>
              <a:rPr lang="en-US" altLang="zh-CN" sz="3200" dirty="0"/>
              <a:t>for(x=0;x&lt;=33;x++){</a:t>
            </a:r>
          </a:p>
          <a:p>
            <a:pPr marL="0" indent="0">
              <a:buNone/>
            </a:pPr>
            <a:r>
              <a:rPr lang="en-US" altLang="zh-CN" sz="3200" dirty="0"/>
              <a:t>	for(y=0;y&lt;=50;y++){</a:t>
            </a:r>
          </a:p>
          <a:p>
            <a:pPr marL="0" indent="0">
              <a:buNone/>
            </a:pPr>
            <a:r>
              <a:rPr lang="en-US" altLang="zh-CN" sz="3200" dirty="0"/>
              <a:t>	for(z=0;z&lt;=100;z++) {if(</a:t>
            </a:r>
            <a:r>
              <a:rPr lang="en-US" altLang="zh-CN" sz="3200" dirty="0" err="1"/>
              <a:t>x+y+z</a:t>
            </a:r>
            <a:r>
              <a:rPr lang="en-US" altLang="zh-CN" sz="3200" dirty="0"/>
              <a:t>== 100)</a:t>
            </a:r>
          </a:p>
          <a:p>
            <a:pPr marL="0" indent="0">
              <a:buNone/>
            </a:pPr>
            <a:r>
              <a:rPr lang="en-US" altLang="zh-CN" sz="3200" dirty="0"/>
              <a:t>		if(3*x+2*y+0.5*z==100) </a:t>
            </a:r>
          </a:p>
          <a:p>
            <a:pPr marL="0" indent="0">
              <a:buNone/>
            </a:pPr>
            <a:r>
              <a:rPr lang="en-US" altLang="zh-CN" sz="3200" dirty="0"/>
              <a:t>			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("</a:t>
            </a:r>
            <a:r>
              <a:rPr lang="zh-CN" altLang="en-US" sz="3200" dirty="0"/>
              <a:t>母鸡：</a:t>
            </a:r>
            <a:r>
              <a:rPr lang="en-US" altLang="zh-CN" sz="3200" dirty="0"/>
              <a:t>%d </a:t>
            </a:r>
            <a:r>
              <a:rPr lang="zh-CN" altLang="en-US" sz="3200" dirty="0"/>
              <a:t>公鸡：</a:t>
            </a:r>
            <a:r>
              <a:rPr lang="en-US" altLang="zh-CN" sz="3200" dirty="0"/>
              <a:t>%d </a:t>
            </a:r>
            <a:r>
              <a:rPr lang="zh-CN" altLang="en-US" sz="3200" dirty="0"/>
              <a:t>小鸡：</a:t>
            </a:r>
            <a:r>
              <a:rPr lang="en-US" altLang="zh-CN" sz="3200" dirty="0"/>
              <a:t>%d",</a:t>
            </a:r>
            <a:r>
              <a:rPr lang="en-US" altLang="zh-CN" sz="3200" dirty="0" err="1"/>
              <a:t>x,y,z</a:t>
            </a:r>
            <a:r>
              <a:rPr lang="en-US" altLang="zh-CN" sz="3200" dirty="0"/>
              <a:t>);}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</a:p>
          <a:p>
            <a:pPr marL="0" indent="0">
              <a:buNone/>
            </a:pPr>
            <a:r>
              <a:rPr lang="en-US" altLang="zh-CN" sz="3200" dirty="0"/>
              <a:t>}</a:t>
            </a:r>
          </a:p>
          <a:p>
            <a:pPr marL="0" indent="0">
              <a:buNone/>
            </a:pPr>
            <a:r>
              <a:rPr lang="en-US" altLang="zh-CN" sz="3200" dirty="0"/>
              <a:t>return 0;</a:t>
            </a:r>
          </a:p>
          <a:p>
            <a:pPr marL="0" indent="0">
              <a:buNone/>
            </a:pPr>
            <a:r>
              <a:rPr lang="en-US" altLang="zh-CN" sz="3200" dirty="0"/>
              <a:t> } </a:t>
            </a:r>
          </a:p>
          <a:p>
            <a:pPr marL="0" indent="0">
              <a:buNone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286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D7417-F2DE-4E5A-8904-EDF897B4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09" y="182344"/>
            <a:ext cx="10660781" cy="5974832"/>
          </a:xfrm>
        </p:spPr>
        <p:txBody>
          <a:bodyPr/>
          <a:lstStyle/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for (j = 1; j &lt;=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j++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		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一定要注意循环次数！！及循                                                                                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(“%d %d\n”, 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j );            </a:t>
            </a: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环顺序！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A7ACFDC6-8D5E-4366-8A36-3A2B57D67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78250"/>
              </p:ext>
            </p:extLst>
          </p:nvPr>
        </p:nvGraphicFramePr>
        <p:xfrm>
          <a:off x="228600" y="2040556"/>
          <a:ext cx="11042583" cy="411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3" imgW="4496400" imgH="1677600" progId="Word.Document.8">
                  <p:embed/>
                </p:oleObj>
              </mc:Choice>
              <mc:Fallback>
                <p:oleObj name="文档" r:id="rId3" imgW="4496400" imgH="1677600" progId="Word.Document.8">
                  <p:embed/>
                  <p:pic>
                    <p:nvPicPr>
                      <p:cNvPr id="137218" name="Object 2">
                        <a:extLst>
                          <a:ext uri="{FF2B5EF4-FFF2-40B4-BE49-F238E27FC236}">
                            <a16:creationId xmlns:a16="http://schemas.microsoft.com/office/drawing/2014/main" id="{448CDDFA-5F80-4EE7-8011-E4F4D631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40556"/>
                        <a:ext cx="11042583" cy="4116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0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F9173-D35E-477A-A630-31BEBD1A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63629"/>
            <a:ext cx="10689657" cy="6013334"/>
          </a:xfrm>
        </p:spPr>
        <p:txBody>
          <a:bodyPr/>
          <a:lstStyle/>
          <a:p>
            <a:r>
              <a:rPr lang="zh-CN" altLang="en-US" dirty="0"/>
              <a:t>变量的定义</a:t>
            </a:r>
            <a:r>
              <a:rPr lang="zh-CN" altLang="en-US" dirty="0">
                <a:sym typeface="Wingdings" panose="05000000000000000000" pitchFamily="2" charset="2"/>
              </a:rPr>
              <a:t>（变量类型）（变量标识符）：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记得先定义，赋初值，再拿去使用；字符型变量在定义时一定要注意，要用‘’将字符变量标出；</a:t>
            </a:r>
            <a:r>
              <a:rPr lang="en-US" altLang="zh-CN" dirty="0">
                <a:sym typeface="Wingdings" panose="05000000000000000000" pitchFamily="2" charset="2"/>
              </a:rPr>
              <a:t>double</a:t>
            </a:r>
            <a:r>
              <a:rPr lang="zh-CN" altLang="en-US" dirty="0">
                <a:sym typeface="Wingdings" panose="05000000000000000000" pitchFamily="2" charset="2"/>
              </a:rPr>
              <a:t>型</a:t>
            </a:r>
            <a:r>
              <a:rPr lang="en-US" altLang="zh-CN" dirty="0">
                <a:sym typeface="Wingdings" panose="05000000000000000000" pitchFamily="2" charset="2"/>
              </a:rPr>
              <a:t>%</a:t>
            </a:r>
            <a:r>
              <a:rPr lang="en-US" altLang="zh-CN" dirty="0" err="1">
                <a:sym typeface="Wingdings" panose="05000000000000000000" pitchFamily="2" charset="2"/>
              </a:rPr>
              <a:t>x.ylf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en-US" altLang="zh-CN" dirty="0">
                <a:sym typeface="Wingdings" panose="05000000000000000000" pitchFamily="2" charset="2"/>
              </a:rPr>
              <a:t>x</a:t>
            </a:r>
            <a:r>
              <a:rPr lang="zh-CN" altLang="en-US" dirty="0">
                <a:sym typeface="Wingdings" panose="05000000000000000000" pitchFamily="2" charset="2"/>
              </a:rPr>
              <a:t>代表位数，</a:t>
            </a:r>
            <a:r>
              <a:rPr lang="en-US" altLang="zh-CN" dirty="0">
                <a:sym typeface="Wingdings" panose="05000000000000000000" pitchFamily="2" charset="2"/>
              </a:rPr>
              <a:t>y</a:t>
            </a:r>
            <a:r>
              <a:rPr lang="zh-CN" altLang="en-US" dirty="0">
                <a:sym typeface="Wingdings" panose="05000000000000000000" pitchFamily="2" charset="2"/>
              </a:rPr>
              <a:t>代表小数点后保留几位小数。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C40928-825F-47B4-B67E-DCCF802B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8" y="1872577"/>
            <a:ext cx="8036001" cy="45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F8F731-8144-4416-B8AC-FFBF2B2B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336884"/>
            <a:ext cx="10689657" cy="6169794"/>
          </a:xfrm>
        </p:spPr>
        <p:txBody>
          <a:bodyPr/>
          <a:lstStyle/>
          <a:p>
            <a:r>
              <a:rPr lang="en-US" altLang="zh-CN" dirty="0" err="1"/>
              <a:t>Sizeof</a:t>
            </a:r>
            <a:r>
              <a:rPr lang="zh-CN" altLang="en-US" dirty="0"/>
              <a:t>运算符可以用来打印任何类型的字节长度。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&lt;iostream&gt; using namespace std; int main() {</a:t>
            </a:r>
          </a:p>
          <a:p>
            <a:pPr marL="0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sizeof</a:t>
            </a:r>
            <a:r>
              <a:rPr lang="en-US" altLang="zh-CN" dirty="0"/>
              <a:t>(short int)=" &lt;&lt; </a:t>
            </a:r>
            <a:r>
              <a:rPr lang="en-US" altLang="zh-CN" dirty="0" err="1"/>
              <a:t>sizeof</a:t>
            </a:r>
            <a:r>
              <a:rPr lang="en-US" altLang="zh-CN" dirty="0"/>
              <a:t>(short int)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sizeof</a:t>
            </a:r>
            <a:r>
              <a:rPr lang="en-US" altLang="zh-CN" dirty="0"/>
              <a:t>(int)=" &lt;&lt; </a:t>
            </a:r>
            <a:r>
              <a:rPr lang="en-US" altLang="zh-CN" dirty="0" err="1"/>
              <a:t>sizeof</a:t>
            </a:r>
            <a:r>
              <a:rPr lang="en-US" altLang="zh-CN" dirty="0"/>
              <a:t>(int)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sizeof</a:t>
            </a:r>
            <a:r>
              <a:rPr lang="en-US" altLang="zh-CN" dirty="0"/>
              <a:t>(long int)=" &lt;&lt; </a:t>
            </a:r>
            <a:r>
              <a:rPr lang="en-US" altLang="zh-CN" dirty="0" err="1"/>
              <a:t>sizeof</a:t>
            </a:r>
            <a:r>
              <a:rPr lang="en-US" altLang="zh-CN" dirty="0"/>
              <a:t>(long int) &lt;&lt; 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运行结果为</a:t>
            </a:r>
            <a:r>
              <a:rPr lang="en-US" altLang="zh-CN" dirty="0"/>
              <a:t>2 4 4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2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56B2E-9B95-44DA-94F8-AF4E6DB9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写程序中遇到的问题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FCBC7-522C-4985-BEF4-BDB68723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在写</a:t>
            </a:r>
            <a:r>
              <a:rPr lang="en-US" altLang="zh-CN" dirty="0"/>
              <a:t>PTA</a:t>
            </a:r>
            <a:r>
              <a:rPr lang="zh-CN" altLang="en-US" dirty="0"/>
              <a:t>的过程中，会出现运行超时的情况；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运行超时即内存过大，程序不够简明，有逻辑；</a:t>
            </a:r>
            <a:endParaRPr lang="en-US" altLang="zh-CN" dirty="0"/>
          </a:p>
          <a:p>
            <a:r>
              <a:rPr lang="zh-CN" altLang="en-US" dirty="0"/>
              <a:t>最主要的问题还是思路不清晰，一个问题总是从最小的地方先进行考虑，等到最后的时候整个程序变得非常杂乱。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有一个题目需要存档保存，问题需要解决：</a:t>
            </a:r>
          </a:p>
        </p:txBody>
      </p:sp>
    </p:spTree>
    <p:extLst>
      <p:ext uri="{BB962C8B-B14F-4D97-AF65-F5344CB8AC3E}">
        <p14:creationId xmlns:p14="http://schemas.microsoft.com/office/powerpoint/2010/main" val="161904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1051</Words>
  <Application>Microsoft Office PowerPoint</Application>
  <PresentationFormat>宽屏</PresentationFormat>
  <Paragraphs>108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Microsoft Word 文档</vt:lpstr>
      <vt:lpstr>2019/10/25—2019/11/1</vt:lpstr>
      <vt:lpstr>PowerPoint 演示文稿</vt:lpstr>
      <vt:lpstr>鸡兔同笼问题</vt:lpstr>
      <vt:lpstr>百元买鸡问题            搬砖问题问题——嵌套循环！</vt:lpstr>
      <vt:lpstr>PowerPoint 演示文稿</vt:lpstr>
      <vt:lpstr>PowerPoint 演示文稿</vt:lpstr>
      <vt:lpstr>PowerPoint 演示文稿</vt:lpstr>
      <vt:lpstr>PowerPoint 演示文稿</vt:lpstr>
      <vt:lpstr>写程序中遇到的问题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2019/10/25—2019/11/1</dc:title>
  <dc:creator>my155</dc:creator>
  <cp:lastModifiedBy> </cp:lastModifiedBy>
  <cp:revision>16</cp:revision>
  <dcterms:created xsi:type="dcterms:W3CDTF">2019-10-31T10:05:46Z</dcterms:created>
  <dcterms:modified xsi:type="dcterms:W3CDTF">2019-11-01T08:28:47Z</dcterms:modified>
</cp:coreProperties>
</file>