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27DEC-3165-4A50-8FFB-B94A55A2D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AE960-8EB5-4DDB-8B7D-8D1268548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357E3-CE36-4809-A591-2A1F9CCB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12D26-B79C-4FDF-80EF-93F7E320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A0648-9996-499F-BD0C-8A5C9C8C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32A64-FCBE-4ED1-A84E-4B51E680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BD693-8BDE-4EFF-A077-0AC83065C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E2F76E-B77A-44D9-873B-6F4CDB1C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831AA-2CD8-40FC-B1CE-A226B86D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93E61-6F9D-4B0B-93D7-B5E2E096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570C83-FF8D-4E3E-A295-E85216A66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A078A4-580D-4D34-9252-3A438F1A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019F6-E349-4CAE-9B34-37C7A8A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57049-7DB0-4964-8616-186C5E79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515CB-ACB5-47AE-8EB7-26AE6523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2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DBEE9-ADA1-4B7D-A81C-260850F6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905CF-A82A-4E07-8344-5FE1E911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8AEF3-EADB-4FFE-B8AC-FAE6DC46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F30E-2484-4E3A-832B-764D7068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25012-0D23-4983-A156-0727068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88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1F7B-BF1B-4B13-B8A3-31C03D0C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BC4F1-DCAA-4FDA-A6E0-B35221E18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6A4FD-A046-44EA-A3C7-846CCB0B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A70D7-BC05-4690-BB2E-60507CCA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73D66D-C063-4256-AA3D-2F19796A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6F118-AA4D-40D6-85E8-70CCE0CD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73130-93BC-49A2-B0E6-E08131BB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1DA4B0-EAAF-4748-B77C-A0E547AB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7BEBB-6C05-4426-9AD0-C7834721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C9455-82B4-4EFD-A1C6-DF6AEC9A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9E844-60D1-4FBA-A962-ADE081E9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0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1EC7A-92B6-43F7-BFAA-03578670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E0C15-B1F4-4961-A04F-03E6EFCB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1B79E0-EE48-4D37-ACDF-312E1B570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06FEB6-BD43-4644-9CD9-A3ABA9D15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AFFBE8-2A65-4A86-91B7-2A6550280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F94CEA-E358-4093-8F21-311F66BD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0F817-CE3D-4407-AFBE-CC9B99DF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6E6D1D-F79E-4604-B3A7-DDD337F1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5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1B5D3-7D31-42A0-B5F9-DEAE9701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3A3B5-1D52-4805-97C4-C7D71EDD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779B8A-9BA7-42F4-A613-E5545904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AEFE3A-9223-4D7C-B101-ADF53F35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4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187DBD-857C-4560-875B-378B2A9C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BA0E9F-FAFB-4DE4-955B-B59E6537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00D12-2636-4BDF-BFE1-C84B825D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1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91C48-8BC1-45A0-885E-C836D639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5FC68-097A-4871-B353-BFEC7254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17944-6E02-4EE3-A738-50C540AD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D7831-AC16-479E-8BB8-91977B63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221C8-1CDE-421B-B74F-E0A9DAED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7270C-8849-43DD-BA73-3EFAE1C3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7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B5FB6-8D18-4A26-A25F-EA3F2058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C28A2F-01A2-4E28-A9D2-738603904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37FCF-1948-4B18-BDE9-85036FE1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EF1A1-720C-4031-90B9-376F7E17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1143D5-AA6F-4CC3-BDE9-21415E12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6F441D-8AC2-408F-92DE-0A0EC803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5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ECBEF-3249-4216-B626-E5A44E68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B38131-A0E5-49F1-AAF5-ADBA8317A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69559-DF3C-46E1-A6F5-BF6630137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14BD-00E1-4547-A9CC-783CE8908FDE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C1FFEF-4100-487B-B4A7-EBE498329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B9573-6859-4332-BE83-32BBFB5C8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9E4E-EEFD-44FE-918C-00829D43E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85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7581D-42C5-48D4-8D2E-470B6C987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20191122—20191129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83361F-05CD-4ABA-8C56-C0DFCF8BF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刘杰</a:t>
            </a:r>
          </a:p>
        </p:txBody>
      </p:sp>
    </p:spTree>
    <p:extLst>
      <p:ext uri="{BB962C8B-B14F-4D97-AF65-F5344CB8AC3E}">
        <p14:creationId xmlns:p14="http://schemas.microsoft.com/office/powerpoint/2010/main" val="261368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2F199-2E25-4914-80F9-95E8D747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C04CD-2B7D-4A42-8DA4-C042BFD8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变量的三要素为：变量的地址、变量的名字、变量的值</a:t>
            </a:r>
            <a:endParaRPr lang="en-US" altLang="zh-CN" dirty="0"/>
          </a:p>
          <a:p>
            <a:r>
              <a:rPr lang="zh-CN" altLang="en-US" dirty="0"/>
              <a:t>把某个变量的地址称为“指向该变量的指针”，取一个变量的地址  可以利用 取地址运算符“</a:t>
            </a:r>
            <a:r>
              <a:rPr lang="en-US" altLang="zh-CN" dirty="0"/>
              <a:t>&amp;” 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通过变量的地址（指针）操作变量 可以利用指针运算符* 实现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可以利用指针运算符* 实现 编译时，编译器建立变量名到地址的映射</a:t>
            </a:r>
          </a:p>
          <a:p>
            <a:pPr marL="0" indent="0">
              <a:buNone/>
            </a:pPr>
            <a:r>
              <a:rPr lang="zh-CN" altLang="en-US" dirty="0"/>
              <a:t>*</a:t>
            </a:r>
            <a:r>
              <a:rPr lang="en-US" altLang="zh-CN" dirty="0"/>
              <a:t>&amp;c  </a:t>
            </a:r>
            <a:r>
              <a:rPr lang="zh-CN" altLang="en-US" dirty="0"/>
              <a:t>等价于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90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1359F-084E-4C61-AC79-C226749D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54029-F627-4AF6-BE3A-75DF29ED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 指针变量  专门用于存放指针（某个变量的地址）的变量</a:t>
            </a:r>
            <a:endParaRPr lang="en-US" altLang="zh-CN" dirty="0"/>
          </a:p>
          <a:p>
            <a:r>
              <a:rPr lang="zh-CN" altLang="en-US" dirty="0"/>
              <a:t>定义一个指针变量：</a:t>
            </a:r>
            <a:r>
              <a:rPr lang="en-US" altLang="zh-CN" dirty="0"/>
              <a:t>int * pointer   </a:t>
            </a:r>
          </a:p>
          <a:p>
            <a:pPr marL="0" indent="0">
              <a:buNone/>
            </a:pPr>
            <a:r>
              <a:rPr lang="en-US" altLang="zh-CN" dirty="0"/>
              <a:t>    int</a:t>
            </a:r>
            <a:r>
              <a:rPr lang="zh-CN" altLang="en-US" dirty="0"/>
              <a:t>为指针变量的 基类型；*指针运算符 </a:t>
            </a:r>
            <a:r>
              <a:rPr lang="en-US" altLang="zh-CN" dirty="0"/>
              <a:t>pointer</a:t>
            </a:r>
            <a:r>
              <a:rPr lang="zh-CN" altLang="en-US" dirty="0"/>
              <a:t>的类型；</a:t>
            </a:r>
            <a:r>
              <a:rPr lang="en-US" altLang="zh-CN" dirty="0"/>
              <a:t>pointer        </a:t>
            </a:r>
            <a:r>
              <a:rPr lang="zh-CN" altLang="en-US" dirty="0"/>
              <a:t>是指针变量的 名字</a:t>
            </a:r>
            <a:endParaRPr lang="en-US" altLang="zh-CN" dirty="0"/>
          </a:p>
          <a:p>
            <a:r>
              <a:rPr lang="en-US" altLang="zh-CN" dirty="0"/>
              <a:t>int c = 76; int *pointer; //</a:t>
            </a:r>
            <a:r>
              <a:rPr lang="zh-CN" altLang="en-US" dirty="0"/>
              <a:t>定义名字为</a:t>
            </a:r>
            <a:r>
              <a:rPr lang="en-US" altLang="zh-CN" dirty="0"/>
              <a:t>pointer</a:t>
            </a:r>
            <a:r>
              <a:rPr lang="zh-CN" altLang="en-US" dirty="0"/>
              <a:t>的指针变量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pointer = &amp;c; //</a:t>
            </a:r>
            <a:r>
              <a:rPr lang="zh-CN" altLang="en-US" dirty="0"/>
              <a:t>将变量</a:t>
            </a:r>
            <a:r>
              <a:rPr lang="en-US" altLang="zh-CN" dirty="0"/>
              <a:t>c</a:t>
            </a:r>
            <a:r>
              <a:rPr lang="zh-CN" altLang="en-US" dirty="0"/>
              <a:t>的地址赋值给指针变量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pointer</a:t>
            </a:r>
            <a:r>
              <a:rPr lang="zh-CN" altLang="en-US" dirty="0"/>
              <a:t>； </a:t>
            </a:r>
            <a:r>
              <a:rPr lang="en-US" altLang="zh-CN" dirty="0"/>
              <a:t>//</a:t>
            </a:r>
            <a:r>
              <a:rPr lang="zh-CN" altLang="en-US" dirty="0"/>
              <a:t>赋值后，称指针变量</a:t>
            </a:r>
            <a:r>
              <a:rPr lang="en-US" altLang="zh-CN" dirty="0"/>
              <a:t>pointer</a:t>
            </a:r>
            <a:r>
              <a:rPr lang="zh-CN" altLang="en-US" dirty="0"/>
              <a:t>指向了变量</a:t>
            </a:r>
            <a:r>
              <a:rPr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9779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A9A47EA-A3DA-4719-9E83-A198F051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82" y="315589"/>
            <a:ext cx="10827818" cy="5861374"/>
          </a:xfrm>
        </p:spPr>
        <p:txBody>
          <a:bodyPr/>
          <a:lstStyle/>
          <a:p>
            <a:r>
              <a:rPr lang="en-US" altLang="zh-CN" dirty="0"/>
              <a:t>pointer = &amp;c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zh-CN" altLang="en-US" dirty="0">
                <a:solidFill>
                  <a:srgbClr val="FF0000"/>
                </a:solidFill>
              </a:rPr>
              <a:t>绝对不能写成 </a:t>
            </a:r>
            <a:r>
              <a:rPr lang="en-US" altLang="zh-CN" dirty="0">
                <a:solidFill>
                  <a:srgbClr val="FF0000"/>
                </a:solidFill>
              </a:rPr>
              <a:t>pointer = c ;</a:t>
            </a:r>
            <a:r>
              <a:rPr lang="zh-CN" altLang="en-US" dirty="0">
                <a:solidFill>
                  <a:srgbClr val="FF0000"/>
                </a:solidFill>
              </a:rPr>
              <a:t>  因为</a:t>
            </a:r>
            <a:r>
              <a:rPr lang="en-US" altLang="zh-CN" dirty="0">
                <a:solidFill>
                  <a:srgbClr val="FF0000"/>
                </a:solidFill>
              </a:rPr>
              <a:t>pointer</a:t>
            </a:r>
            <a:r>
              <a:rPr lang="zh-CN" altLang="en-US" dirty="0">
                <a:solidFill>
                  <a:srgbClr val="FF0000"/>
                </a:solidFill>
              </a:rPr>
              <a:t>是存放地址的 变量，所以只能存放地址！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指针变量的使用：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则*</a:t>
            </a:r>
            <a:r>
              <a:rPr lang="en-US" altLang="zh-CN" dirty="0"/>
              <a:t>pointer</a:t>
            </a:r>
            <a:r>
              <a:rPr lang="zh-CN" altLang="en-US" dirty="0"/>
              <a:t>为“</a:t>
            </a:r>
            <a:r>
              <a:rPr lang="en-US" altLang="zh-CN" dirty="0"/>
              <a:t>pointer</a:t>
            </a:r>
            <a:r>
              <a:rPr lang="zh-CN" altLang="en-US" dirty="0"/>
              <a:t>所指向的存储单元的内容”； 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</a:t>
            </a:r>
            <a:r>
              <a:rPr lang="en-US" altLang="zh-CN" dirty="0"/>
              <a:t>pointer</a:t>
            </a:r>
            <a:r>
              <a:rPr lang="zh-CN" altLang="en-US" dirty="0"/>
              <a:t>所指向的存储单元的内容”是变量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指针变量也是变量，是变量就有地址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68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846359F-375D-42A8-AE3D-7138CEDCA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75" y="274638"/>
            <a:ext cx="10690225" cy="5902325"/>
          </a:xfrm>
        </p:spPr>
        <p:txBody>
          <a:bodyPr/>
          <a:lstStyle/>
          <a:p>
            <a:r>
              <a:rPr lang="zh-CN" altLang="en-US" dirty="0"/>
              <a:t>讨论：</a:t>
            </a:r>
            <a:r>
              <a:rPr lang="en-US" altLang="zh-CN" dirty="0" err="1"/>
              <a:t>iPtr</a:t>
            </a:r>
            <a:r>
              <a:rPr lang="en-US" altLang="zh-CN" dirty="0"/>
              <a:t>++</a:t>
            </a:r>
            <a:r>
              <a:rPr lang="zh-CN" altLang="en-US" dirty="0"/>
              <a:t>的含义</a:t>
            </a:r>
          </a:p>
          <a:p>
            <a:r>
              <a:rPr lang="zh-CN" altLang="en-US" dirty="0"/>
              <a:t> 假设：</a:t>
            </a:r>
            <a:r>
              <a:rPr lang="en-US" altLang="zh-CN" dirty="0" err="1"/>
              <a:t>iPtr</a:t>
            </a:r>
            <a:r>
              <a:rPr lang="en-US" altLang="zh-CN" dirty="0"/>
              <a:t> </a:t>
            </a:r>
            <a:r>
              <a:rPr lang="zh-CN" altLang="en-US" dirty="0"/>
              <a:t>当前所存地址是</a:t>
            </a:r>
            <a:r>
              <a:rPr lang="en-US" altLang="zh-CN" dirty="0"/>
              <a:t>0x00000100 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若 </a:t>
            </a:r>
            <a:r>
              <a:rPr lang="en-US" altLang="zh-CN" dirty="0" err="1"/>
              <a:t>iPtr</a:t>
            </a:r>
            <a:r>
              <a:rPr lang="en-US" altLang="zh-CN" dirty="0"/>
              <a:t> </a:t>
            </a:r>
            <a:r>
              <a:rPr lang="zh-CN" altLang="en-US" dirty="0"/>
              <a:t>指向一个整型元素（占四个字节）， 则 </a:t>
            </a:r>
            <a:r>
              <a:rPr lang="en-US" altLang="zh-CN" dirty="0" err="1"/>
              <a:t>iPtr</a:t>
            </a:r>
            <a:r>
              <a:rPr lang="en-US" altLang="zh-CN" dirty="0"/>
              <a:t>++ </a:t>
            </a:r>
            <a:r>
              <a:rPr lang="zh-CN" altLang="en-US" dirty="0"/>
              <a:t>等于 </a:t>
            </a:r>
            <a:r>
              <a:rPr lang="en-US" altLang="zh-CN" dirty="0"/>
              <a:t>iPtr+1*4 = 0x00000104</a:t>
            </a:r>
          </a:p>
          <a:p>
            <a:pPr marL="0" indent="0">
              <a:buNone/>
            </a:pPr>
            <a:r>
              <a:rPr lang="en-US" altLang="zh-CN" dirty="0"/>
              <a:t>    </a:t>
            </a:r>
            <a:r>
              <a:rPr lang="zh-CN" altLang="en-US" dirty="0"/>
              <a:t>若 </a:t>
            </a:r>
            <a:r>
              <a:rPr lang="en-US" altLang="zh-CN" dirty="0" err="1"/>
              <a:t>iPtr</a:t>
            </a:r>
            <a:r>
              <a:rPr lang="en-US" altLang="zh-CN" dirty="0"/>
              <a:t> </a:t>
            </a:r>
            <a:r>
              <a:rPr lang="zh-CN" altLang="en-US" dirty="0"/>
              <a:t>指向一个实型元素（占四个字节）， 则 </a:t>
            </a:r>
            <a:r>
              <a:rPr lang="en-US" altLang="zh-CN" dirty="0" err="1"/>
              <a:t>iPtr</a:t>
            </a:r>
            <a:r>
              <a:rPr lang="en-US" altLang="zh-CN" dirty="0"/>
              <a:t>++ </a:t>
            </a:r>
            <a:r>
              <a:rPr lang="zh-CN" altLang="en-US" dirty="0"/>
              <a:t>等于 </a:t>
            </a:r>
            <a:r>
              <a:rPr lang="en-US" altLang="zh-CN" dirty="0"/>
              <a:t>iPtr+1*4 = 0x00000104</a:t>
            </a:r>
          </a:p>
          <a:p>
            <a:pPr marL="0" indent="0">
              <a:buNone/>
            </a:pPr>
            <a:r>
              <a:rPr lang="en-US" altLang="zh-CN" dirty="0"/>
              <a:t>    </a:t>
            </a:r>
            <a:r>
              <a:rPr lang="zh-CN" altLang="en-US" dirty="0"/>
              <a:t>若 </a:t>
            </a:r>
            <a:r>
              <a:rPr lang="en-US" altLang="zh-CN" dirty="0" err="1"/>
              <a:t>iPtr</a:t>
            </a:r>
            <a:r>
              <a:rPr lang="en-US" altLang="zh-CN" dirty="0"/>
              <a:t> </a:t>
            </a:r>
            <a:r>
              <a:rPr lang="zh-CN" altLang="en-US" dirty="0"/>
              <a:t>指向一个字符元素（占一个字节）， 则 </a:t>
            </a:r>
            <a:r>
              <a:rPr lang="en-US" altLang="zh-CN" dirty="0" err="1"/>
              <a:t>iPtr</a:t>
            </a:r>
            <a:r>
              <a:rPr lang="en-US" altLang="zh-CN" dirty="0"/>
              <a:t>++ </a:t>
            </a:r>
            <a:r>
              <a:rPr lang="zh-CN" altLang="en-US" dirty="0"/>
              <a:t>等于 </a:t>
            </a:r>
            <a:r>
              <a:rPr lang="en-US" altLang="zh-CN" dirty="0"/>
              <a:t>iPtr+1*1 = 0x00000101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2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DBAC-C32C-42AB-8B99-49906B58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3481F-9479-440B-A3D9-04FBE508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数组的地址（数组的指针）  </a:t>
            </a:r>
            <a:endParaRPr lang="en-US" altLang="zh-CN" dirty="0"/>
          </a:p>
          <a:p>
            <a:r>
              <a:rPr lang="zh-CN" altLang="en-US" dirty="0"/>
              <a:t>数组名代表数组首元素的地址 </a:t>
            </a:r>
            <a:r>
              <a:rPr lang="en-US" altLang="zh-CN" dirty="0"/>
              <a:t>【</a:t>
            </a:r>
            <a:r>
              <a:rPr lang="zh-CN" altLang="en-US" dirty="0"/>
              <a:t>数组名是指向数组第一个元素的指针</a:t>
            </a:r>
            <a:r>
              <a:rPr lang="en-US" altLang="zh-CN" dirty="0"/>
              <a:t>】</a:t>
            </a:r>
          </a:p>
          <a:p>
            <a:r>
              <a:rPr lang="en-US" altLang="zh-CN" dirty="0"/>
              <a:t> </a:t>
            </a:r>
            <a:r>
              <a:rPr lang="zh-CN" altLang="en-US" dirty="0"/>
              <a:t>对于数组 </a:t>
            </a:r>
            <a:r>
              <a:rPr lang="en-US" altLang="zh-CN" dirty="0"/>
              <a:t>a[10]</a:t>
            </a:r>
            <a:r>
              <a:rPr lang="zh-CN" altLang="en-US" dirty="0"/>
              <a:t>，数组名</a:t>
            </a:r>
            <a:r>
              <a:rPr lang="en-US" altLang="zh-CN" dirty="0"/>
              <a:t>a</a:t>
            </a:r>
            <a:r>
              <a:rPr lang="zh-CN" altLang="en-US" dirty="0"/>
              <a:t>代表数组</a:t>
            </a:r>
            <a:r>
              <a:rPr lang="en-US" altLang="zh-CN" dirty="0"/>
              <a:t>a[10]</a:t>
            </a:r>
            <a:r>
              <a:rPr lang="zh-CN" altLang="en-US" dirty="0"/>
              <a:t>中第一个元素 </a:t>
            </a:r>
            <a:r>
              <a:rPr lang="en-US" altLang="zh-CN" dirty="0"/>
              <a:t>a[0]</a:t>
            </a:r>
            <a:r>
              <a:rPr lang="zh-CN" altLang="en-US" dirty="0"/>
              <a:t>的地址；  即 </a:t>
            </a:r>
            <a:r>
              <a:rPr lang="en-US" altLang="zh-CN" dirty="0"/>
              <a:t>a </a:t>
            </a:r>
            <a:r>
              <a:rPr lang="zh-CN" altLang="en-US" dirty="0"/>
              <a:t>与 </a:t>
            </a:r>
            <a:r>
              <a:rPr lang="en-US" altLang="zh-CN" dirty="0"/>
              <a:t>&amp;a[0] </a:t>
            </a:r>
            <a:r>
              <a:rPr lang="zh-CN" altLang="en-US" dirty="0"/>
              <a:t>等价</a:t>
            </a:r>
          </a:p>
          <a:p>
            <a:r>
              <a:rPr lang="zh-CN" altLang="en-US" dirty="0"/>
              <a:t> 注意： 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是地址常量，不是变量，不能给</a:t>
            </a:r>
            <a:r>
              <a:rPr lang="en-US" altLang="zh-CN" dirty="0"/>
              <a:t>a</a:t>
            </a:r>
            <a:r>
              <a:rPr lang="zh-CN" altLang="en-US" dirty="0"/>
              <a:t>赋值。</a:t>
            </a:r>
          </a:p>
        </p:txBody>
      </p:sp>
    </p:spTree>
    <p:extLst>
      <p:ext uri="{BB962C8B-B14F-4D97-AF65-F5344CB8AC3E}">
        <p14:creationId xmlns:p14="http://schemas.microsoft.com/office/powerpoint/2010/main" val="369346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22220-5139-4420-9324-259C917E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50" y="275130"/>
            <a:ext cx="10916830" cy="6427816"/>
          </a:xfrm>
        </p:spPr>
        <p:txBody>
          <a:bodyPr/>
          <a:lstStyle/>
          <a:p>
            <a:r>
              <a:rPr lang="zh-CN" altLang="en-US" dirty="0"/>
              <a:t>需要注意的问题</a:t>
            </a:r>
          </a:p>
          <a:p>
            <a:r>
              <a:rPr lang="zh-CN" altLang="en-US" dirty="0"/>
              <a:t> </a:t>
            </a:r>
            <a:r>
              <a:rPr lang="en-US" altLang="zh-CN" dirty="0"/>
              <a:t>int *p = &amp;a[0]; a++</a:t>
            </a:r>
            <a:r>
              <a:rPr lang="zh-CN" altLang="en-US" dirty="0"/>
              <a:t>是没有意义的，但</a:t>
            </a:r>
            <a:r>
              <a:rPr lang="en-US" altLang="zh-CN" dirty="0"/>
              <a:t>p++</a:t>
            </a:r>
            <a:r>
              <a:rPr lang="zh-CN" altLang="en-US" dirty="0"/>
              <a:t>会引起</a:t>
            </a:r>
            <a:r>
              <a:rPr lang="en-US" altLang="zh-CN" dirty="0"/>
              <a:t>p</a:t>
            </a:r>
            <a:r>
              <a:rPr lang="zh-CN" altLang="en-US" dirty="0"/>
              <a:t>变化。 </a:t>
            </a:r>
            <a:r>
              <a:rPr lang="en-US" altLang="zh-CN" dirty="0"/>
              <a:t>p</a:t>
            </a:r>
            <a:r>
              <a:rPr lang="zh-CN" altLang="en-US" dirty="0"/>
              <a:t>可以指向数组最后一个元素以后的元素。</a:t>
            </a:r>
          </a:p>
          <a:p>
            <a:r>
              <a:rPr lang="zh-CN" altLang="en-US" dirty="0"/>
              <a:t> 指针做加减运算时一定注意有效的范围</a:t>
            </a:r>
            <a:endParaRPr lang="en-US" altLang="zh-CN" dirty="0"/>
          </a:p>
          <a:p>
            <a:r>
              <a:rPr lang="zh-CN" altLang="en-US" dirty="0"/>
              <a:t>利用指针变量引用数组元素</a:t>
            </a:r>
          </a:p>
          <a:p>
            <a:r>
              <a:rPr lang="zh-CN" altLang="en-US" dirty="0"/>
              <a:t> 若定义 数组 </a:t>
            </a:r>
            <a:r>
              <a:rPr lang="en-US" altLang="zh-CN" dirty="0"/>
              <a:t>int a[10]</a:t>
            </a:r>
            <a:r>
              <a:rPr lang="zh-CN" altLang="en-US" dirty="0"/>
              <a:t>；指针</a:t>
            </a:r>
            <a:r>
              <a:rPr lang="en-US" altLang="zh-CN" dirty="0"/>
              <a:t>int *pointer;</a:t>
            </a:r>
          </a:p>
          <a:p>
            <a:r>
              <a:rPr lang="en-US" altLang="zh-CN" dirty="0"/>
              <a:t> </a:t>
            </a:r>
            <a:r>
              <a:rPr lang="zh-CN" altLang="en-US" dirty="0"/>
              <a:t>则：  </a:t>
            </a:r>
            <a:r>
              <a:rPr lang="en-US" altLang="zh-CN" dirty="0"/>
              <a:t>pointer = a</a:t>
            </a:r>
            <a:r>
              <a:rPr lang="zh-CN" altLang="en-US" dirty="0"/>
              <a:t>；等价于 </a:t>
            </a:r>
            <a:r>
              <a:rPr lang="en-US" altLang="zh-CN" dirty="0"/>
              <a:t>pointer = &amp;a[0];</a:t>
            </a:r>
          </a:p>
          <a:p>
            <a:r>
              <a:rPr lang="en-US" altLang="zh-CN" dirty="0"/>
              <a:t> </a:t>
            </a:r>
            <a:r>
              <a:rPr lang="zh-CN" altLang="en-US" dirty="0"/>
              <a:t>数组访问  </a:t>
            </a:r>
            <a:r>
              <a:rPr lang="en-US" altLang="zh-CN" dirty="0"/>
              <a:t>pointer +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；等价于 </a:t>
            </a:r>
            <a:r>
              <a:rPr lang="en-US" altLang="zh-CN" dirty="0"/>
              <a:t>a + </a:t>
            </a:r>
            <a:r>
              <a:rPr lang="en-US" altLang="zh-CN" dirty="0" err="1"/>
              <a:t>i</a:t>
            </a:r>
            <a:r>
              <a:rPr lang="zh-CN" altLang="en-US" dirty="0"/>
              <a:t>；等价于 </a:t>
            </a:r>
            <a:r>
              <a:rPr lang="en-US" altLang="zh-CN" dirty="0"/>
              <a:t>&amp;a[</a:t>
            </a:r>
            <a:r>
              <a:rPr lang="en-US" altLang="zh-CN" dirty="0" err="1"/>
              <a:t>i</a:t>
            </a:r>
            <a:r>
              <a:rPr lang="en-US" altLang="zh-CN" dirty="0"/>
              <a:t>];  *(pointer + </a:t>
            </a:r>
            <a:r>
              <a:rPr lang="en-US" altLang="zh-CN" dirty="0" err="1"/>
              <a:t>i</a:t>
            </a:r>
            <a:r>
              <a:rPr lang="en-US" altLang="zh-CN" dirty="0"/>
              <a:t> ) </a:t>
            </a:r>
            <a:r>
              <a:rPr lang="zh-CN" altLang="en-US" dirty="0"/>
              <a:t>等价于 *</a:t>
            </a:r>
            <a:r>
              <a:rPr lang="en-US" altLang="zh-CN" dirty="0"/>
              <a:t>(a + 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等价于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 </a:t>
            </a:r>
            <a:r>
              <a:rPr lang="zh-CN" altLang="en-US" dirty="0"/>
              <a:t>表示形式  </a:t>
            </a:r>
            <a:r>
              <a:rPr lang="en-US" altLang="zh-CN" dirty="0"/>
              <a:t>pointer[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等价于 *</a:t>
            </a:r>
            <a:r>
              <a:rPr lang="en-US" altLang="zh-CN" dirty="0"/>
              <a:t>(pointer + </a:t>
            </a:r>
            <a:r>
              <a:rPr lang="en-US" altLang="zh-CN" dirty="0" err="1"/>
              <a:t>i</a:t>
            </a:r>
            <a:r>
              <a:rPr lang="en-US" altLang="zh-CN"/>
              <a:t>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57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580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20191122—20191129</vt:lpstr>
      <vt:lpstr>指针</vt:lpstr>
      <vt:lpstr>指针变量</vt:lpstr>
      <vt:lpstr>PowerPoint 演示文稿</vt:lpstr>
      <vt:lpstr>PowerPoint 演示文稿</vt:lpstr>
      <vt:lpstr>数组与指针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20191122—20191129</dc:title>
  <dc:creator> </dc:creator>
  <cp:lastModifiedBy> </cp:lastModifiedBy>
  <cp:revision>6</cp:revision>
  <dcterms:created xsi:type="dcterms:W3CDTF">2019-11-29T11:03:45Z</dcterms:created>
  <dcterms:modified xsi:type="dcterms:W3CDTF">2019-11-29T11:52:18Z</dcterms:modified>
</cp:coreProperties>
</file>