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2" r:id="rId8"/>
    <p:sldId id="265" r:id="rId9"/>
    <p:sldId id="264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3073"/>
          <p:cNvSpPr>
            <a:spLocks noGrp="1"/>
          </p:cNvSpPr>
          <p:nvPr>
            <p:ph type="ctrTitle"/>
          </p:nvPr>
        </p:nvSpPr>
        <p:spPr>
          <a:xfrm>
            <a:off x="399415" y="1422400"/>
            <a:ext cx="4993638" cy="1417320"/>
          </a:xfrm>
        </p:spPr>
        <p:txBody>
          <a:bodyPr anchor="ctr"/>
          <a:p>
            <a:pPr defTabSz="914400" fontAlgn="base">
              <a:buClrTx/>
              <a:buSzTx/>
              <a:buFontTx/>
            </a:pPr>
            <a:r>
              <a:rPr lang="zh-CN" sz="3200" strike="noStrike" kern="1200" baseline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+mj-lt"/>
                <a:ea typeface="+mj-ea"/>
                <a:cs typeface="+mj-cs"/>
              </a:rPr>
              <a:t>三次数学危机后，英国数学家图灵提出了一种理想的计算机模型</a:t>
            </a:r>
            <a:r>
              <a:rPr lang="en-US" altLang="zh-CN" sz="3200" strike="noStrike" kern="1200" baseline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200" strike="noStrike" kern="1200" baseline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+mj-lt"/>
                <a:ea typeface="+mj-ea"/>
                <a:cs typeface="+mj-cs"/>
              </a:rPr>
              <a:t>图灵机</a:t>
            </a:r>
            <a:endParaRPr lang="zh-CN" altLang="en-US" sz="3200" strike="noStrike" kern="1200" baseline="0" noProof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2051" name="副标题 3074"/>
          <p:cNvSpPr>
            <a:spLocks noGrp="1"/>
          </p:cNvSpPr>
          <p:nvPr>
            <p:ph type="subTitle" idx="1"/>
          </p:nvPr>
        </p:nvSpPr>
        <p:spPr>
          <a:xfrm>
            <a:off x="555625" y="4729163"/>
            <a:ext cx="4141788" cy="909637"/>
          </a:xfrm>
          <a:ln/>
        </p:spPr>
        <p:txBody>
          <a:bodyPr anchor="t"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不久，图灵机受到了极大的重视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因此，我们可以得出以下结论</a:t>
            </a:r>
            <a:endParaRPr lang="zh-CN" altLang="en-US"/>
          </a:p>
        </p:txBody>
      </p:sp>
      <p:pic>
        <p:nvPicPr>
          <p:cNvPr id="8" name="内容占位符 7" descr="tmp_4d57111c08998aa68d1494165e493fb472f0285953bea80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6938"/>
            <a:ext cx="8229600" cy="3429000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7200"/>
              <a:t>谢谢观看</a:t>
            </a:r>
            <a:endParaRPr lang="zh-CN" altLang="en-US" sz="7200"/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</a:t>
            </a:r>
            <a:endParaRPr lang="zh-CN" altLang="en-US"/>
          </a:p>
          <a:p>
            <a:r>
              <a:rPr lang="zh-CN" altLang="en-US"/>
              <a:t>                                 署名：智能</a:t>
            </a:r>
            <a:r>
              <a:rPr lang="en-US" altLang="zh-CN"/>
              <a:t>A1</a:t>
            </a:r>
            <a:r>
              <a:rPr lang="zh-CN" altLang="en-US"/>
              <a:t>班师捷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</a:t>
            </a:r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11</a:t>
            </a:r>
            <a:r>
              <a:rPr lang="zh-CN" altLang="en-US"/>
              <a:t>日           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    </a:t>
            </a:r>
            <a:endParaRPr lang="zh-CN" altLang="en-US"/>
          </a:p>
          <a:p>
            <a:r>
              <a:rPr lang="zh-CN" altLang="en-US"/>
              <a:t>                                    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4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18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63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2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charRg st="128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70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charRg st="170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2800"/>
              <a:t>之后，数学家们提出了计算机为什么能计算？</a:t>
            </a:r>
            <a:endParaRPr lang="zh-CN" altLang="en-US" sz="280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33675"/>
          </a:xfrm>
          <a:ln/>
        </p:spPr>
        <p:txBody>
          <a:bodyPr anchor="t"/>
          <a:p>
            <a:r>
              <a:rPr lang="en-US" altLang="zh-CN"/>
              <a:t>     “</a:t>
            </a:r>
            <a:r>
              <a:rPr lang="zh-CN" altLang="en-US"/>
              <a:t>数</a:t>
            </a:r>
            <a:r>
              <a:rPr lang="en-US" altLang="zh-CN"/>
              <a:t>”</a:t>
            </a:r>
            <a:r>
              <a:rPr lang="zh-CN" altLang="en-US"/>
              <a:t>在计算机中如何表示？</a:t>
            </a:r>
            <a:endParaRPr lang="zh-CN" altLang="en-US"/>
          </a:p>
          <a:p>
            <a:r>
              <a:rPr lang="zh-CN" altLang="en-US"/>
              <a:t>     计算机中</a:t>
            </a:r>
            <a:r>
              <a:rPr lang="en-US" altLang="zh-CN"/>
              <a:t>“</a:t>
            </a:r>
            <a:r>
              <a:rPr lang="zh-CN" altLang="en-US"/>
              <a:t>数</a:t>
            </a:r>
            <a:r>
              <a:rPr lang="en-US" altLang="zh-CN"/>
              <a:t>”</a:t>
            </a:r>
            <a:r>
              <a:rPr lang="zh-CN" altLang="en-US"/>
              <a:t>的逻辑运算方式？</a:t>
            </a:r>
            <a:endParaRPr lang="zh-CN" altLang="en-US"/>
          </a:p>
          <a:p>
            <a:r>
              <a:rPr lang="zh-CN" altLang="en-US"/>
              <a:t>     逻辑运算方式的物理实现？</a:t>
            </a:r>
            <a:endParaRPr lang="zh-CN" altLang="en-US"/>
          </a:p>
          <a:p>
            <a:r>
              <a:rPr lang="zh-CN" altLang="en-US"/>
              <a:t>   最后数学家们找到关于计算机中数的表示</a:t>
            </a:r>
            <a:endParaRPr lang="zh-CN" altLang="en-US"/>
          </a:p>
        </p:txBody>
      </p:sp>
      <p:pic>
        <p:nvPicPr>
          <p:cNvPr id="11" name="图片 10" descr="tmp_469a414cad7815d0a6622188c6fec30c33af5d56e9367d4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4146550"/>
            <a:ext cx="8229600" cy="254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那什么是计算机呢？</a:t>
            </a:r>
            <a:endParaRPr lang="zh-CN" altLang="en-US"/>
          </a:p>
        </p:txBody>
      </p:sp>
      <p:pic>
        <p:nvPicPr>
          <p:cNvPr id="6" name="内容占位符 5" descr="tmp_1177095ff1ba5a7bdcab0a120ec92dfb13ad6d4248874ba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5638"/>
            <a:ext cx="8229600" cy="3910012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未来的计算</a:t>
            </a:r>
            <a:endParaRPr lang="zh-CN" altLang="en-US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6" name="图片 5" descr="tmp_0709d3b18dab79ebe8dca7f9ac8826fc6ac31ea15a48c25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1600200"/>
            <a:ext cx="8229600" cy="503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/>
              <a:t>紧接着我们想知道什么是存储程序式计算机</a:t>
            </a:r>
            <a:endParaRPr lang="zh-CN" altLang="en-US" sz="32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   </a:t>
            </a:r>
            <a:r>
              <a:rPr lang="zh-CN" altLang="en-US"/>
              <a:t>冯诺依曼式计算机成为了世界上第一台存储程序式计算机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  <p:pic>
        <p:nvPicPr>
          <p:cNvPr id="6" name="图片 5" descr="tmp_7f416907d364b78bc323a0a1bcbf5edd89491d77c3afe07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743200"/>
            <a:ext cx="3468688" cy="292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tmp_bbf89a144c34d5d2caaafe04ed33db617b043a6f1a7d190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3" y="2743200"/>
            <a:ext cx="3316287" cy="292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charRg st="2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2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 flipV="1">
            <a:off x="457200" y="3371850"/>
            <a:ext cx="7897813" cy="695325"/>
          </a:xfrm>
          <a:ln/>
        </p:spPr>
        <p:txBody>
          <a:bodyPr anchor="ctr"/>
          <a:p>
            <a:r>
              <a:rPr lang="en-US" altLang="zh-CN"/>
              <a:t>‘</a:t>
            </a:r>
            <a:endParaRPr lang="en-US" altLang="zh-CN"/>
          </a:p>
        </p:txBody>
      </p:sp>
      <p:pic>
        <p:nvPicPr>
          <p:cNvPr id="6" name="内容占位符 5" descr="tmp_16dd02f3aff046b9b7e231e5f882f7b8f0f5ba25236ab88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0" y="206375"/>
            <a:ext cx="8174038" cy="2946400"/>
          </a:xfrm>
          <a:ln/>
        </p:spPr>
      </p:pic>
      <p:sp>
        <p:nvSpPr>
          <p:cNvPr id="7" name="文本框 6"/>
          <p:cNvSpPr txBox="1"/>
          <p:nvPr/>
        </p:nvSpPr>
        <p:spPr>
          <a:xfrm>
            <a:off x="876300" y="4768850"/>
            <a:ext cx="7059613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接下来我们解释存储器的几个问题</a:t>
            </a:r>
            <a:endParaRPr lang="zh-CN" altLang="en-US" sz="36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4371975"/>
            <a:ext cx="8229600" cy="1125538"/>
          </a:xfrm>
          <a:ln/>
        </p:spPr>
        <p:txBody>
          <a:bodyPr anchor="ctr"/>
          <a:p>
            <a:endParaRPr lang="zh-CN" altLang="en-US"/>
          </a:p>
        </p:txBody>
      </p:sp>
      <p:pic>
        <p:nvPicPr>
          <p:cNvPr id="6" name="内容占位符 5" descr="tmp_2c1fb96d1ea09e070270921223d1cce5eaea12101265b33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47638"/>
            <a:ext cx="8107363" cy="3379787"/>
          </a:xfrm>
          <a:ln/>
        </p:spPr>
      </p:pic>
      <p:pic>
        <p:nvPicPr>
          <p:cNvPr id="7" name="图片 6" descr="tmp_10b7fcf09a9c4dfe1c6c9459c3d9c4f000bb4225f4011ae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8" y="3629025"/>
            <a:ext cx="8069262" cy="2800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5062"/>
          </a:xfrm>
          <a:ln/>
        </p:spPr>
        <p:txBody>
          <a:bodyPr anchor="ctr"/>
          <a:p>
            <a:r>
              <a:rPr lang="zh-CN" altLang="en-US" sz="3200"/>
              <a:t>程序运行的基本原理实质上是命令的执行</a:t>
            </a:r>
            <a:br>
              <a:rPr lang="zh-CN" altLang="en-US" sz="3200"/>
            </a:br>
            <a:r>
              <a:rPr lang="zh-CN" altLang="en-US" sz="3200">
                <a:solidFill>
                  <a:srgbClr val="FFFF00"/>
                </a:solidFill>
              </a:rPr>
              <a:t>冯诺依曼式计算机也是如此</a:t>
            </a:r>
            <a:endParaRPr lang="zh-CN" altLang="en-US" sz="3200">
              <a:solidFill>
                <a:srgbClr val="FFFF00"/>
              </a:solidFill>
            </a:endParaRPr>
          </a:p>
        </p:txBody>
      </p:sp>
      <p:pic>
        <p:nvPicPr>
          <p:cNvPr id="6" name="内容占位符 5" descr="tmp_847256132a4a0a0e76886dbba1a488cd75727e6f4471959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787525"/>
            <a:ext cx="8013700" cy="4527550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CPU</a:t>
            </a:r>
            <a:r>
              <a:rPr lang="zh-CN" altLang="en-US"/>
              <a:t>的简介</a:t>
            </a:r>
            <a:br>
              <a:rPr lang="zh-CN" altLang="en-US"/>
            </a:br>
            <a:r>
              <a:rPr lang="zh-CN" altLang="en-US"/>
              <a:t>首先</a:t>
            </a:r>
            <a:endParaRPr lang="zh-CN" altLang="en-US"/>
          </a:p>
        </p:txBody>
      </p:sp>
      <p:pic>
        <p:nvPicPr>
          <p:cNvPr id="6" name="内容占位符 5" descr="tmp_d1211d4ed320bbe0026a0d9b93023ae33d65985424dfef2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1933575"/>
            <a:ext cx="3657600" cy="3924300"/>
          </a:xfrm>
          <a:ln/>
        </p:spPr>
      </p:pic>
      <p:pic>
        <p:nvPicPr>
          <p:cNvPr id="7" name="图片 6" descr="tmp_e83a91c8cf02f62ac7874096b27fa0794885467992bef4d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1933575"/>
            <a:ext cx="3370262" cy="3924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演示</Application>
  <PresentationFormat/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哦哦哦</dc:creator>
  <cp:lastModifiedBy>哦哦哦</cp:lastModifiedBy>
  <cp:revision>4</cp:revision>
  <dcterms:created xsi:type="dcterms:W3CDTF">2019-10-10T13:14:58Z</dcterms:created>
  <dcterms:modified xsi:type="dcterms:W3CDTF">2019-10-11T08:07:42Z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