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本周学习了函数，字符串的代码抄写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tmp_840a147f40c00b6b8cf9b57e624511a21cca00905c9c1b4c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5030" y="2108835"/>
            <a:ext cx="5682615" cy="3195955"/>
          </a:xfrm>
          <a:prstGeom prst="rect">
            <a:avLst/>
          </a:prstGeom>
        </p:spPr>
      </p:pic>
      <p:pic>
        <p:nvPicPr>
          <p:cNvPr id="7" name="图片 6" descr="tmp_2a7ff8fa1448ee31c2d15d7a77010af6e3729ff8c6c85ff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135" y="2108835"/>
            <a:ext cx="5236845" cy="3195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tmp_c9ff54fc75cfbfe19884d17ef43d26367000271edacdf06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345" y="1157605"/>
            <a:ext cx="4759960" cy="3889375"/>
          </a:xfrm>
          <a:prstGeom prst="rect">
            <a:avLst/>
          </a:prstGeom>
        </p:spPr>
      </p:pic>
      <p:pic>
        <p:nvPicPr>
          <p:cNvPr id="7" name="图片 6" descr="tmp_7d1713bb52769cdb823ac77d114f813a90db5c16b70c7a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1146810"/>
            <a:ext cx="4986020" cy="3900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统计单词的例题</a:t>
            </a:r>
            <a:endParaRPr lang="zh-CN" altLang="en-US"/>
          </a:p>
        </p:txBody>
      </p:sp>
      <p:pic>
        <p:nvPicPr>
          <p:cNvPr id="8" name="内容占位符 7" descr="tmp_47ee99f34d3c3d2f2141360c5aff11fda839af749b5f145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490" y="1825625"/>
            <a:ext cx="58743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日历的函数问题：</a:t>
            </a:r>
            <a:endParaRPr lang="zh-CN" altLang="en-US"/>
          </a:p>
        </p:txBody>
      </p:sp>
      <p:pic>
        <p:nvPicPr>
          <p:cNvPr id="6" name="内容占位符 5" descr="tmp_13b6d441f72b944b915c79a8bbcc016456885507b15186f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20" y="1916430"/>
            <a:ext cx="5787390" cy="4351655"/>
          </a:xfrm>
          <a:prstGeom prst="rect">
            <a:avLst/>
          </a:prstGeom>
        </p:spPr>
      </p:pic>
      <p:pic>
        <p:nvPicPr>
          <p:cNvPr id="7" name="图片 6" descr="tmp_b67e1f3906f896fd7297bc513356925f291961a11988ec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90" y="2108835"/>
            <a:ext cx="4672965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tmp_aedb3c4bf21600559b576c3c674c5d602a2a942ee61e3de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95" y="1798320"/>
            <a:ext cx="3559175" cy="4351655"/>
          </a:xfrm>
          <a:prstGeom prst="rect">
            <a:avLst/>
          </a:prstGeom>
        </p:spPr>
      </p:pic>
      <p:pic>
        <p:nvPicPr>
          <p:cNvPr id="7" name="图片 6" descr="tmp_6121b8e15d0f0a850993bd5c933c37f61ea1579d91332aa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5" y="1989455"/>
            <a:ext cx="3968750" cy="3970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本周学习了函数，字符串的代码抄写</vt:lpstr>
      <vt:lpstr>PowerPoint 演示文稿</vt:lpstr>
      <vt:lpstr>PowerPoint 演示文稿</vt:lpstr>
      <vt:lpstr>统计单词的例题</vt:lpstr>
      <vt:lpstr>日历的函数问题：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</dc:creator>
  <cp:lastModifiedBy>persistence</cp:lastModifiedBy>
  <cp:revision>4</cp:revision>
  <dcterms:created xsi:type="dcterms:W3CDTF">2019-11-15T11:03:00Z</dcterms:created>
  <dcterms:modified xsi:type="dcterms:W3CDTF">2019-11-15T11:28:50Z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