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7" r:id="rId5"/>
    <p:sldId id="266" r:id="rId6"/>
    <p:sldId id="257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14450" y="104775"/>
            <a:ext cx="9144000" cy="2367915"/>
          </a:xfrm>
        </p:spPr>
        <p:txBody>
          <a:bodyPr/>
          <a:p>
            <a:r>
              <a:rPr lang="zh-CN" altLang="en-US" sz="2800"/>
              <a:t>变量是可以变化的值，在</a:t>
            </a:r>
            <a:r>
              <a:rPr lang="en-US" altLang="zh-CN" sz="2800"/>
              <a:t>C</a:t>
            </a:r>
            <a:r>
              <a:rPr lang="zh-CN" altLang="en-US" sz="2800"/>
              <a:t>语言中应该先定义再使用</a:t>
            </a:r>
            <a:endParaRPr lang="zh-CN" altLang="en-US" sz="2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整型数据中不同编译器中</a:t>
            </a:r>
            <a:r>
              <a:rPr lang="en-US" altLang="zh-CN"/>
              <a:t>int</a:t>
            </a:r>
            <a:r>
              <a:rPr lang="zh-CN" altLang="en-US"/>
              <a:t>型的长度是不确定的</a:t>
            </a:r>
            <a:endParaRPr lang="zh-CN" altLang="en-US"/>
          </a:p>
          <a:p>
            <a:r>
              <a:rPr lang="zh-CN" altLang="en-US"/>
              <a:t>那如何知道某种类型的数占多少字节？</a:t>
            </a:r>
            <a:endParaRPr lang="zh-CN" altLang="en-US"/>
          </a:p>
          <a:p>
            <a:r>
              <a:rPr lang="en-US" altLang="zh-CN"/>
              <a:t>sizeo+</a:t>
            </a:r>
            <a:r>
              <a:rPr lang="zh-CN" altLang="en-US"/>
              <a:t>运算符（可以打印任何的字节长度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sign int (</a:t>
            </a:r>
            <a:r>
              <a:rPr lang="zh-CN" altLang="en-US"/>
              <a:t>有符号的</a:t>
            </a:r>
            <a:r>
              <a:rPr lang="en-US" altLang="zh-CN"/>
              <a:t>int</a:t>
            </a:r>
            <a:r>
              <a:rPr lang="zh-CN" altLang="en-US"/>
              <a:t>型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unsigned int</a:t>
            </a:r>
            <a:r>
              <a:rPr lang="zh-CN" altLang="en-US"/>
              <a:t>（无符号的</a:t>
            </a:r>
            <a:r>
              <a:rPr lang="en-US" altLang="zh-CN"/>
              <a:t>int</a:t>
            </a:r>
            <a:r>
              <a:rPr lang="zh-CN" altLang="en-US"/>
              <a:t>型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负整数的储存：</a:t>
            </a:r>
            <a:endParaRPr lang="zh-CN" altLang="en-US"/>
          </a:p>
          <a:p>
            <a:r>
              <a:rPr lang="zh-CN" altLang="en-US"/>
              <a:t>负数补码的求法：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先确立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求其绝对值补码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对原码各位取反</a:t>
            </a:r>
            <a:endParaRPr lang="zh-CN" altLang="en-US"/>
          </a:p>
          <a:p>
            <a:r>
              <a:rPr lang="en-US" altLang="zh-CN"/>
              <a:t>4.+1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hex  </a:t>
            </a:r>
            <a:r>
              <a:rPr lang="zh-CN" altLang="en-US"/>
              <a:t>打印八进制</a:t>
            </a:r>
            <a:br>
              <a:rPr lang="zh-CN" altLang="en-US"/>
            </a:br>
            <a:r>
              <a:rPr lang="en-US" altLang="zh-CN"/>
              <a:t>oct   </a:t>
            </a:r>
            <a:r>
              <a:rPr lang="zh-CN" altLang="en-US"/>
              <a:t>打印十六进制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O</a:t>
            </a:r>
            <a:r>
              <a:rPr lang="zh-CN" altLang="en-US"/>
              <a:t>输入八进制</a:t>
            </a:r>
            <a:endParaRPr lang="zh-CN" altLang="en-US"/>
          </a:p>
          <a:p>
            <a:r>
              <a:rPr lang="en-US" altLang="zh-CN"/>
              <a:t>OX</a:t>
            </a:r>
            <a:r>
              <a:rPr lang="zh-CN" altLang="en-US"/>
              <a:t>输入十六进制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 sz="4000"/>
              <a:t>unsigned int i = max (</a:t>
            </a:r>
            <a:r>
              <a:rPr lang="zh-CN" altLang="en-US" sz="4000"/>
              <a:t>大致等于</a:t>
            </a:r>
            <a:r>
              <a:rPr lang="en-US" altLang="zh-CN" sz="4000"/>
              <a:t>42</a:t>
            </a:r>
            <a:r>
              <a:rPr lang="zh-CN" altLang="en-US" sz="4000"/>
              <a:t>亿</a:t>
            </a:r>
            <a:r>
              <a:rPr lang="en-US" altLang="zh-CN" sz="4000"/>
              <a:t>)</a:t>
            </a:r>
            <a:endParaRPr lang="en-US" altLang="zh-CN" sz="4000"/>
          </a:p>
          <a:p>
            <a:pPr marL="0" indent="0">
              <a:buNone/>
            </a:pPr>
            <a:r>
              <a:rPr lang="en-US" altLang="zh-CN" sz="4000"/>
              <a:t>sign int i = max (</a:t>
            </a:r>
            <a:r>
              <a:rPr lang="zh-CN" altLang="en-US" sz="4000"/>
              <a:t>大致等于</a:t>
            </a:r>
            <a:r>
              <a:rPr lang="en-US" altLang="zh-CN" sz="4000"/>
              <a:t>21</a:t>
            </a:r>
            <a:r>
              <a:rPr lang="zh-CN" altLang="en-US" sz="4000"/>
              <a:t>亿</a:t>
            </a:r>
            <a:r>
              <a:rPr lang="en-US" altLang="zh-CN" sz="4000"/>
              <a:t>)</a:t>
            </a:r>
            <a:endParaRPr lang="zh-CN" altLang="en-US" sz="4000"/>
          </a:p>
          <a:p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布尔型：</a:t>
            </a:r>
            <a:br>
              <a:rPr lang="zh-CN" altLang="en-US"/>
            </a:br>
            <a:r>
              <a:rPr lang="zh-CN" altLang="en-US"/>
              <a:t>赋值</a:t>
            </a:r>
            <a:r>
              <a:rPr lang="en-US" altLang="zh-CN"/>
              <a:t>0</a:t>
            </a:r>
            <a:r>
              <a:rPr lang="zh-CN" altLang="en-US"/>
              <a:t>存</a:t>
            </a:r>
            <a:r>
              <a:rPr lang="en-US" altLang="zh-CN"/>
              <a:t>0   </a:t>
            </a:r>
            <a:r>
              <a:rPr lang="zh-CN" altLang="en-US"/>
              <a:t>表示</a:t>
            </a:r>
            <a:r>
              <a:rPr lang="en-US" altLang="zh-CN"/>
              <a:t>false</a:t>
            </a:r>
            <a:br>
              <a:rPr lang="en-US" altLang="zh-CN"/>
            </a:br>
            <a:r>
              <a:rPr lang="zh-CN" altLang="en-US"/>
              <a:t>赋值非零存</a:t>
            </a:r>
            <a:r>
              <a:rPr lang="en-US" altLang="zh-CN"/>
              <a:t>1    </a:t>
            </a:r>
            <a:r>
              <a:rPr lang="zh-CN" altLang="en-US"/>
              <a:t>表示</a:t>
            </a:r>
            <a:r>
              <a:rPr lang="en-US" altLang="zh-CN"/>
              <a:t>ture</a:t>
            </a:r>
            <a:endParaRPr lang="en-US" altLang="zh-CN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常量的后缀可以更加精确的识别精度型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如果无后缀，则识别为双精度浮点型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长数赋值给短数时，截取长数的低</a:t>
            </a:r>
            <a:r>
              <a:rPr lang="en-US" altLang="zh-CN"/>
              <a:t>n</a:t>
            </a:r>
            <a:r>
              <a:rPr lang="zh-CN" altLang="en-US"/>
              <a:t>位给短数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符号位的赋值处理：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                    </a:t>
            </a:r>
            <a:r>
              <a:rPr lang="zh-CN" altLang="en-US"/>
              <a:t>第一位               </a:t>
            </a:r>
            <a:endParaRPr lang="en-US" altLang="zh-CN"/>
          </a:p>
          <a:p>
            <a:endParaRPr lang="en-US" altLang="zh-CN"/>
          </a:p>
          <a:p>
            <a:r>
              <a:rPr lang="en-US" altLang="zh-CN" sz="3200"/>
              <a:t>signed           </a:t>
            </a:r>
            <a:r>
              <a:rPr lang="zh-CN" altLang="en-US"/>
              <a:t>符号位</a:t>
            </a:r>
            <a:endParaRPr lang="zh-CN" altLang="en-US"/>
          </a:p>
          <a:p>
            <a:r>
              <a:rPr lang="en-US" altLang="zh-CN"/>
              <a:t>unsigned          </a:t>
            </a:r>
            <a:r>
              <a:rPr lang="zh-CN" altLang="en-US"/>
              <a:t>数字位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自增自减运算：</a:t>
            </a:r>
            <a:endParaRPr lang="zh-CN" altLang="en-US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r>
              <a:rPr lang="en-US" altLang="zh-CN"/>
              <a:t>++i    </a:t>
            </a:r>
            <a:r>
              <a:rPr lang="zh-CN" altLang="en-US"/>
              <a:t>在使用</a:t>
            </a:r>
            <a:r>
              <a:rPr lang="en-US" altLang="zh-CN"/>
              <a:t>i</a:t>
            </a:r>
            <a:r>
              <a:rPr lang="zh-CN" altLang="en-US"/>
              <a:t>前加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i++    </a:t>
            </a:r>
            <a:r>
              <a:rPr lang="zh-CN" altLang="en-US"/>
              <a:t>在使用</a:t>
            </a:r>
            <a:r>
              <a:rPr lang="en-US" altLang="zh-CN"/>
              <a:t>i</a:t>
            </a:r>
            <a:r>
              <a:rPr lang="zh-CN" altLang="en-US"/>
              <a:t>后加</a:t>
            </a:r>
            <a:r>
              <a:rPr lang="en-US" altLang="zh-CN"/>
              <a:t>1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若</a:t>
            </a:r>
            <a:r>
              <a:rPr lang="en-US" altLang="zh-CN"/>
              <a:t>i</a:t>
            </a:r>
            <a:r>
              <a:rPr lang="zh-CN" altLang="en-US"/>
              <a:t>的值为</a:t>
            </a:r>
            <a:r>
              <a:rPr lang="en-US" altLang="zh-CN"/>
              <a:t>1</a:t>
            </a:r>
            <a:endParaRPr lang="en-US" altLang="zh-CN"/>
          </a:p>
          <a:p>
            <a:r>
              <a:rPr lang="en-US" altLang="zh-CN"/>
              <a:t>j  =i++              (i=4</a:t>
            </a:r>
            <a:r>
              <a:rPr lang="zh-CN" altLang="en-US"/>
              <a:t>；</a:t>
            </a:r>
            <a:r>
              <a:rPr lang="en-US" altLang="zh-CN"/>
              <a:t>j=4)</a:t>
            </a:r>
            <a:endParaRPr lang="en-US" altLang="zh-CN"/>
          </a:p>
          <a:p>
            <a:r>
              <a:rPr lang="en-US" altLang="zh-CN"/>
              <a:t>j  =++i              (i=4;   j=3)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WPS 演示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</dc:creator>
  <cp:lastModifiedBy>风向决定发型</cp:lastModifiedBy>
  <cp:revision>4</cp:revision>
  <dcterms:created xsi:type="dcterms:W3CDTF">2019-10-25T07:56:00Z</dcterms:created>
  <dcterms:modified xsi:type="dcterms:W3CDTF">2019-10-25T08:58:52Z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