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深入理解递归的应用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 descr="tmp_29d3c8a061503b4979d8f00e1ce8544f7aebc57986c6bde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3185" y="967740"/>
            <a:ext cx="4530725" cy="4351655"/>
          </a:xfrm>
          <a:prstGeom prst="rect">
            <a:avLst/>
          </a:prstGeom>
        </p:spPr>
      </p:pic>
      <p:pic>
        <p:nvPicPr>
          <p:cNvPr id="7" name="图片 6" descr="tmp_7f8d7d31b797989c0c9368f654756cc3840327cf2ef8b3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35" y="967740"/>
            <a:ext cx="5036820" cy="4257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再看进制转化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9" name="图片 8" descr="Y7P2COC2[V`PV7]OLJNK$8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75" y="2399665"/>
            <a:ext cx="3362960" cy="3371850"/>
          </a:xfrm>
          <a:prstGeom prst="rect">
            <a:avLst/>
          </a:prstGeom>
        </p:spPr>
      </p:pic>
      <p:pic>
        <p:nvPicPr>
          <p:cNvPr id="10" name="图片 9" descr="XZDXA`6KL5$Z8L10SH7_2{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210" y="2536190"/>
            <a:ext cx="5838825" cy="31483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FFC000"/>
                </a:solidFill>
              </a:rPr>
              <a:t>递归经典问题：</a:t>
            </a:r>
            <a:endParaRPr lang="zh-CN" altLang="en-US">
              <a:solidFill>
                <a:srgbClr val="FFC000"/>
              </a:solidFill>
            </a:endParaRPr>
          </a:p>
        </p:txBody>
      </p:sp>
      <p:pic>
        <p:nvPicPr>
          <p:cNvPr id="6" name="内容占位符 5" descr="tmp_7801ca54c87b6a62acff77b93b5d18d966ed5df58dcca60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660" y="1516380"/>
            <a:ext cx="54140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递归的实际作用</a:t>
            </a:r>
            <a:endParaRPr lang="zh-CN" altLang="en-US"/>
          </a:p>
        </p:txBody>
      </p:sp>
      <p:pic>
        <p:nvPicPr>
          <p:cNvPr id="6" name="内容占位符 5" descr="tmp_4db8bbe6d6469fbcdaa289b232c332d63ef885921fab9e8f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415" y="1620520"/>
            <a:ext cx="3841115" cy="4351655"/>
          </a:xfrm>
          <a:prstGeom prst="rect">
            <a:avLst/>
          </a:prstGeom>
        </p:spPr>
      </p:pic>
      <p:pic>
        <p:nvPicPr>
          <p:cNvPr id="7" name="图片 6" descr="tmp_8b0b48da597ec942586232b6b7ce38750ea571f40834364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660" y="1529715"/>
            <a:ext cx="4107815" cy="4533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宽屏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sj</dc:creator>
  <cp:lastModifiedBy>persistence</cp:lastModifiedBy>
  <cp:revision>3</cp:revision>
  <dcterms:created xsi:type="dcterms:W3CDTF">2019-11-22T11:06:00Z</dcterms:created>
  <dcterms:modified xsi:type="dcterms:W3CDTF">2019-11-22T11:34:04Z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