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1950"/>
            <a:ext cx="8485505" cy="1059180"/>
          </a:xfrm>
        </p:spPr>
        <p:txBody>
          <a:bodyPr/>
          <a:p>
            <a:r>
              <a:rPr lang="zh-CN" altLang="en-US"/>
              <a:t>经典的汉诺塔问题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{`0O0JK79]_W0D4V]NLE0P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0" y="1756410"/>
            <a:ext cx="10058400" cy="473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要实现：</a:t>
            </a:r>
            <a:r>
              <a:rPr lang="en-US" altLang="zh-CN"/>
              <a:t>move(n,A,B,C)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 sz="5400"/>
              <a:t>需进行：</a:t>
            </a:r>
            <a:endParaRPr lang="zh-CN" altLang="en-US" sz="5400"/>
          </a:p>
          <a:p>
            <a:r>
              <a:rPr lang="en-US" altLang="zh-CN" sz="5400"/>
              <a:t>move(n-1,A,C.B)</a:t>
            </a:r>
            <a:endParaRPr lang="en-US" altLang="zh-CN" sz="5400"/>
          </a:p>
          <a:p>
            <a:r>
              <a:rPr lang="en-US" altLang="zh-CN" sz="5400"/>
              <a:t>move from A to C</a:t>
            </a:r>
            <a:endParaRPr lang="en-US" altLang="zh-CN" sz="5400"/>
          </a:p>
          <a:p>
            <a:r>
              <a:rPr lang="en-US" altLang="zh-CN" sz="5400"/>
              <a:t>move (n-1,B,A,C)</a:t>
            </a:r>
            <a:endParaRPr lang="en-US" altLang="zh-CN" sz="5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核心过程：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3HMAV@@WKIM_OJ]9PV~20H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30" y="1825625"/>
            <a:ext cx="8963025" cy="477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实际运行：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NTV6{2Q9(D(CS~47DKES6R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55" y="2215515"/>
            <a:ext cx="5705475" cy="4524375"/>
          </a:xfrm>
          <a:prstGeom prst="rect">
            <a:avLst/>
          </a:prstGeom>
        </p:spPr>
      </p:pic>
      <p:pic>
        <p:nvPicPr>
          <p:cNvPr id="7" name="图片 6" descr="~[LX(XB9T8}A8PZL_PU{L)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570" y="2653665"/>
            <a:ext cx="2895600" cy="4086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谢谢观看！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WPS 演示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sj</dc:creator>
  <cp:lastModifiedBy>persistence</cp:lastModifiedBy>
  <cp:revision>2</cp:revision>
  <dcterms:created xsi:type="dcterms:W3CDTF">2019-12-20T07:55:00Z</dcterms:created>
  <dcterms:modified xsi:type="dcterms:W3CDTF">2019-12-20T09:15:30Z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