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2" r:id="rId5"/>
    <p:sldId id="261" r:id="rId6"/>
    <p:sldId id="260" r:id="rId7"/>
    <p:sldId id="263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>
                <a:solidFill>
                  <a:srgbClr val="FF0000"/>
                </a:solidFill>
              </a:rPr>
              <a:t>分支语句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内容占位符 5" descr="tmp_b542b8e3f78d54758db05befbddd6954613f597e4f862f3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825" y="1457325"/>
            <a:ext cx="6102350" cy="4525963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1658"/>
            <a:ext cx="8229600" cy="1143000"/>
          </a:xfrm>
        </p:spPr>
        <p:txBody>
          <a:bodyPr/>
          <a:p>
            <a:pPr fontAlgn="base"/>
            <a:r>
              <a:rPr lang="zh-CN" altLang="en-US" strike="noStrike" noProof="1">
                <a:solidFill>
                  <a:srgbClr val="FFFF00"/>
                </a:solidFill>
              </a:rPr>
              <a:t>先定义变量</a:t>
            </a:r>
            <a:r>
              <a:rPr lang="zh-CN" altLang="en-US" strike="noStrike" noProof="1"/>
              <a:t>名</a:t>
            </a:r>
            <a:br>
              <a:rPr lang="zh-CN" altLang="en-US"/>
            </a:br>
            <a:r>
              <a:rPr lang="zh-CN" altLang="en-US" strike="noStrike" noProof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使用</a:t>
            </a:r>
            <a:r>
              <a:rPr lang="en-US" altLang="zh-CN" strike="noStrike" noProof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if</a:t>
            </a:r>
            <a:r>
              <a:rPr lang="zh-CN" altLang="en-US" strike="noStrike" noProof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（</a:t>
            </a:r>
            <a:r>
              <a:rPr lang="en-US" altLang="zh-CN" strike="noStrike" noProof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else if</a:t>
            </a:r>
            <a:r>
              <a:rPr lang="zh-CN" altLang="en-US" strike="noStrike" noProof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）语句控制变量的区间内的值来解决问题</a:t>
            </a:r>
            <a:b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</a:br>
            <a:endParaRPr lang="zh-CN" altLang="en-US" strike="noStrike" noProof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  </a:t>
            </a:r>
            <a:endParaRPr kumimoji="0" lang="en-US" altLang="zh-CN" sz="3200" b="0" i="0" u="none" strike="noStrike" kern="1200" cap="none" spc="0" normalizeH="0" baseline="0" noProof="1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kern="1200" cap="none" spc="0" normalizeH="0" baseline="0" noProof="1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最后的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可以出现或者不出现</a:t>
            </a:r>
            <a:endParaRPr kumimoji="0" lang="zh-CN" altLang="en-US" sz="3200" b="0" i="0" u="none" strike="noStrike" kern="1200" cap="none" spc="0" normalizeH="0" baseline="0" noProof="1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最后使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return=0;</a:t>
            </a:r>
            <a:endParaRPr kumimoji="0" lang="zh-CN" altLang="en-US" sz="3200" b="0" i="0" u="none" strike="noStrike" kern="1200" cap="none" spc="0" normalizeH="0" baseline="0" noProof="1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3200" b="0" i="0" u="none" strike="noStrike" kern="1200" cap="none" spc="0" normalizeH="0" baseline="0" noProof="1">
              <a:solidFill>
                <a:srgbClr val="00B0F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charRg st="4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多分支语句</a:t>
            </a:r>
            <a:endParaRPr lang="zh-CN" altLang="en-US"/>
          </a:p>
        </p:txBody>
      </p:sp>
      <p:pic>
        <p:nvPicPr>
          <p:cNvPr id="6" name="内容占位符 5" descr="tmp_468464bd63a59abb25c2629938be3116f388b189c2428d2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213" y="1600200"/>
            <a:ext cx="5997575" cy="4525963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 sz="3200"/>
              <a:t>switch</a:t>
            </a:r>
            <a:r>
              <a:rPr lang="zh-CN" altLang="en-US" sz="3200"/>
              <a:t>定义一个变量 用</a:t>
            </a:r>
            <a:r>
              <a:rPr lang="en-US" altLang="zh-CN" sz="3200"/>
              <a:t>case</a:t>
            </a:r>
            <a:r>
              <a:rPr lang="zh-CN" altLang="en-US" sz="3200"/>
              <a:t>分别罗列</a:t>
            </a:r>
            <a:endParaRPr lang="zh-CN" altLang="en-US" sz="32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记得使用</a:t>
            </a:r>
            <a:r>
              <a:rPr lang="en-US" altLang="zh-CN"/>
              <a:t>break</a:t>
            </a:r>
            <a:r>
              <a:rPr lang="zh-CN" altLang="en-US"/>
              <a:t>跳出循环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此处的</a:t>
            </a:r>
            <a:r>
              <a:rPr lang="en-US" altLang="zh-CN"/>
              <a:t>break</a:t>
            </a:r>
            <a:r>
              <a:rPr lang="zh-CN" altLang="en-US"/>
              <a:t>跳出的是本处自己的循环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while</a:t>
            </a:r>
            <a:r>
              <a:rPr lang="zh-CN" altLang="en-US"/>
              <a:t>与</a:t>
            </a:r>
            <a:r>
              <a:rPr lang="en-US" altLang="zh-CN"/>
              <a:t>Do while </a:t>
            </a:r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6" name="内容占位符 5" descr="tmp_95a0904317d37b59f0fb00f17e69767c4c287d96d74a32e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650" y="2068513"/>
            <a:ext cx="3559175" cy="4229100"/>
          </a:xfrm>
          <a:ln/>
        </p:spPr>
      </p:pic>
      <p:pic>
        <p:nvPicPr>
          <p:cNvPr id="7" name="图片 6" descr="tmp_1ba19cfbdecc25d6e60cd107452a98732f8f407d36d9125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054225"/>
            <a:ext cx="3363913" cy="429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/>
              <a:t>while</a:t>
            </a:r>
            <a:r>
              <a:rPr lang="zh-CN" altLang="en-US"/>
              <a:t>语句先判断后执行</a:t>
            </a:r>
            <a:br>
              <a:rPr lang="zh-CN" altLang="en-US"/>
            </a:br>
            <a:r>
              <a:rPr lang="en-US" altLang="zh-CN"/>
              <a:t>Do while </a:t>
            </a:r>
            <a:r>
              <a:rPr lang="zh-CN" altLang="en-US"/>
              <a:t>语句先执行后判断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fontAlgn="base"/>
            <a:r>
              <a:rPr lang="zh-CN" altLang="en-US" strike="noStrike" noProof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最后是循环语句的嵌套：</a:t>
            </a:r>
            <a:endParaRPr lang="zh-CN" altLang="en-US" strike="noStrike" noProof="1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fontAlgn="base"/>
            <a:endParaRPr lang="zh-CN" altLang="en-US" strike="noStrike" noProof="1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pic>
        <p:nvPicPr>
          <p:cNvPr id="6" name="图片 5" descr="tmp_4be4952c138a3abe99862c31c597404c7b41d87a355a49d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0775"/>
            <a:ext cx="8229600" cy="422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演示</Application>
  <PresentationFormat/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分支语句</dc:title>
  <dc:creator>sj</dc:creator>
  <cp:lastModifiedBy>风向决定发型</cp:lastModifiedBy>
  <cp:revision>2</cp:revision>
  <dcterms:created xsi:type="dcterms:W3CDTF">2019-11-01T11:30:41Z</dcterms:created>
  <dcterms:modified xsi:type="dcterms:W3CDTF">2019-11-01T11:34:08Z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