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\\&#22768;&#26126;&#24615;&#21035;&#20026;&#23383;&#31526;&#22411;" TargetMode="External"/><Relationship Id="rId2" Type="http://schemas.openxmlformats.org/officeDocument/2006/relationships/hyperlink" Target="file:///\\&#22768;&#26126;&#22995;&#21517;&#20026;&#23383;&#31526;&#25968;&#32452;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5FAE-E6EF-473A-978E-738C6EDD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               </a:t>
            </a:r>
            <a:r>
              <a:rPr lang="zh-CN" altLang="en-US" sz="44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8DDD-D9CC-496F-97AB-7D5C2765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本周主要学习了关于函数递归的应用示例、指针的相关内容、结构体变量与函数指针之间的关系，还有关于链表的定义、操作及使用，但对有些内容仍然有疑惑的地方，在之后的学习中将其弄明白。计划下周重看视频的同时，在编程工具上进行实践，抄写相关程序。</a:t>
            </a:r>
          </a:p>
        </p:txBody>
      </p:sp>
    </p:spTree>
    <p:extLst>
      <p:ext uri="{BB962C8B-B14F-4D97-AF65-F5344CB8AC3E}">
        <p14:creationId xmlns:p14="http://schemas.microsoft.com/office/powerpoint/2010/main" val="133209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E311CC-A130-420A-AE21-99805700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4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3ECBC2-E307-4A19-84D3-58CA40CD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C41700-C9FA-4D66-964C-D61BEA02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B22AC5-6600-40A3-8BD1-C65BAC16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846017-1956-470A-B017-F8EF8A09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0121D3-AE23-471A-BCBE-3C13A69D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8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700352-1DFA-4497-8ABF-B0D814DD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6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7C3307-8584-420C-9D1B-B1994E01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8569-64CD-4C1D-8E29-A85F7E43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7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                确保返回的地址意义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13E3C-FE07-4636-A27B-7791B2DF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 返回一个处于生命周期中的变量的地址</a:t>
            </a:r>
            <a:endParaRPr lang="en-US" altLang="zh-CN" sz="4000" dirty="0"/>
          </a:p>
          <a:p>
            <a:r>
              <a:rPr lang="zh-CN" altLang="en-US" sz="4000" dirty="0"/>
              <a:t>  返回静态局部变量的地址，而非动态局部变量确保返回的地址意义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8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CC3DD1-A9F2-4AB3-84F0-343B9FB6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260DE-6F13-4DFF-B5A8-977CA6A0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5926"/>
            <a:ext cx="8596668" cy="639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            </a:t>
            </a:r>
            <a:r>
              <a:rPr lang="zh-CN" altLang="en-US" sz="4400" dirty="0"/>
              <a:t>逆波兰表达式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B6CD1-9D41-4704-B01B-28B29D2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逆波兰表达式是一种把运算符前置的算术表达式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编写程序求解任一仅包含</a:t>
            </a:r>
            <a:r>
              <a:rPr lang="en-US" altLang="zh-CN" sz="2800" dirty="0"/>
              <a:t>+ - * /</a:t>
            </a:r>
            <a:r>
              <a:rPr lang="zh-CN" altLang="en-US" sz="2800" dirty="0"/>
              <a:t>四个运算符的逆波兰表达式的值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其他字符：将读到的字符串解释为数</a:t>
            </a:r>
          </a:p>
        </p:txBody>
      </p:sp>
    </p:spTree>
    <p:extLst>
      <p:ext uri="{BB962C8B-B14F-4D97-AF65-F5344CB8AC3E}">
        <p14:creationId xmlns:p14="http://schemas.microsoft.com/office/powerpoint/2010/main" val="178848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0DAC36-2B69-434C-83A6-50AD3C07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62F853-7050-4CE5-AFF5-DDF49363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9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9DF3-F932-4EB9-81B3-ACD23E38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               定义结构体类型的 变量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576A1-0F2B-45A5-A821-DE30EED9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）在声明类型的同时定义变量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struct student int{ \\</a:t>
            </a:r>
            <a:r>
              <a:rPr lang="zh-CN" altLang="en-US" dirty="0"/>
              <a:t>结构体的名字为“</a:t>
            </a:r>
            <a:r>
              <a:rPr lang="en-US" altLang="zh-CN" dirty="0"/>
              <a:t>student”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； </a:t>
            </a:r>
            <a:r>
              <a:rPr lang="en-US" altLang="zh-CN" dirty="0"/>
              <a:t>\\</a:t>
            </a:r>
            <a:r>
              <a:rPr lang="zh-CN" altLang="en-US" dirty="0"/>
              <a:t>声明学号为</a:t>
            </a:r>
            <a:r>
              <a:rPr lang="en-US" altLang="zh-CN" dirty="0"/>
              <a:t>int</a:t>
            </a:r>
            <a:r>
              <a:rPr lang="zh-CN" altLang="en-US" dirty="0"/>
              <a:t>型；</a:t>
            </a:r>
          </a:p>
          <a:p>
            <a:r>
              <a:rPr lang="en-US" altLang="zh-CN" dirty="0"/>
              <a:t>char name[20]</a:t>
            </a:r>
            <a:r>
              <a:rPr lang="zh-CN" altLang="en-US" dirty="0"/>
              <a:t>；</a:t>
            </a:r>
            <a:r>
              <a:rPr lang="en-US" altLang="zh-CN" dirty="0">
                <a:hlinkClick r:id="rId2" action="ppaction://hlinkfile"/>
              </a:rPr>
              <a:t>\\</a:t>
            </a:r>
            <a:r>
              <a:rPr lang="zh-CN" altLang="en-US" dirty="0">
                <a:hlinkClick r:id="rId2" action="ppaction://hlinkfile"/>
              </a:rPr>
              <a:t>声明姓名为字符数组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char sex</a:t>
            </a:r>
            <a:r>
              <a:rPr lang="zh-CN" altLang="en-US" dirty="0"/>
              <a:t>； </a:t>
            </a:r>
            <a:r>
              <a:rPr lang="en-US" altLang="zh-CN" dirty="0">
                <a:hlinkClick r:id="rId3" action="ppaction://hlinkfile"/>
              </a:rPr>
              <a:t>\\</a:t>
            </a:r>
            <a:r>
              <a:rPr lang="zh-CN" altLang="en-US" dirty="0">
                <a:hlinkClick r:id="rId3" action="ppaction://hlinkfile"/>
              </a:rPr>
              <a:t>声明性别为字符型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int age</a:t>
            </a:r>
            <a:r>
              <a:rPr lang="zh-CN" altLang="en-US" dirty="0"/>
              <a:t>； </a:t>
            </a:r>
            <a:r>
              <a:rPr lang="en-US" altLang="zh-CN" dirty="0"/>
              <a:t>\\</a:t>
            </a:r>
            <a:r>
              <a:rPr lang="zh-CN" altLang="en-US" dirty="0"/>
              <a:t>声明年龄为整型； </a:t>
            </a:r>
            <a:r>
              <a:rPr lang="en-US" altLang="zh-CN" dirty="0"/>
              <a:t>} lige_1, lige_2;</a:t>
            </a:r>
          </a:p>
          <a:p>
            <a:r>
              <a:rPr lang="en-US" altLang="zh-CN" dirty="0"/>
              <a:t>float score</a:t>
            </a:r>
            <a:r>
              <a:rPr lang="zh-CN" altLang="en-US" dirty="0"/>
              <a:t>； </a:t>
            </a:r>
            <a:r>
              <a:rPr lang="en-US" altLang="zh-CN" dirty="0"/>
              <a:t>\\</a:t>
            </a:r>
            <a:r>
              <a:rPr lang="zh-CN" altLang="en-US" dirty="0"/>
              <a:t>声明成绩为实型； </a:t>
            </a:r>
            <a:endParaRPr lang="en-US" altLang="zh-CN" dirty="0"/>
          </a:p>
          <a:p>
            <a:r>
              <a:rPr lang="en-US" altLang="zh-CN" dirty="0"/>
              <a:t>char </a:t>
            </a:r>
            <a:r>
              <a:rPr lang="en-US" altLang="zh-CN" dirty="0" err="1"/>
              <a:t>addr</a:t>
            </a:r>
            <a:r>
              <a:rPr lang="en-US" altLang="zh-CN" dirty="0"/>
              <a:t>[30]</a:t>
            </a:r>
            <a:r>
              <a:rPr lang="zh-CN" altLang="en-US" dirty="0"/>
              <a:t>； </a:t>
            </a:r>
            <a:r>
              <a:rPr lang="en-US" altLang="zh-CN" dirty="0"/>
              <a:t>\\</a:t>
            </a:r>
            <a:r>
              <a:rPr lang="zh-CN" altLang="en-US" dirty="0"/>
              <a:t>声明地址为字符数组 </a:t>
            </a:r>
            <a:r>
              <a:rPr lang="en-US" altLang="zh-CN" dirty="0"/>
              <a:t>\\</a:t>
            </a:r>
            <a:r>
              <a:rPr lang="zh-CN" altLang="en-US" dirty="0"/>
              <a:t>注意最后的“ </a:t>
            </a:r>
            <a:r>
              <a:rPr lang="en-US" altLang="zh-CN" dirty="0"/>
              <a:t>; 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2C688-1D56-4550-8F2C-8ABD1EE1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 数组名相当于指向数组 第一个元素的指针；</a:t>
            </a:r>
          </a:p>
          <a:p>
            <a:r>
              <a:rPr lang="zh-CN" altLang="en-US" sz="3200" dirty="0"/>
              <a:t> 指向元素的指针</a:t>
            </a:r>
            <a:r>
              <a:rPr lang="en-US" altLang="zh-CN" sz="3200" dirty="0"/>
              <a:t>++,</a:t>
            </a:r>
            <a:r>
              <a:rPr lang="zh-CN" altLang="en-US" sz="3200" dirty="0"/>
              <a:t>则 跨过一整个结构体</a:t>
            </a:r>
          </a:p>
          <a:p>
            <a:endParaRPr lang="en-US" altLang="zh-CN" sz="3200" dirty="0"/>
          </a:p>
          <a:p>
            <a:r>
              <a:rPr lang="zh-CN" altLang="en-US" sz="3200" dirty="0"/>
              <a:t>结构体数据类型的特性 与</a:t>
            </a:r>
          </a:p>
          <a:p>
            <a:r>
              <a:rPr lang="zh-CN" altLang="en-US" sz="3200" dirty="0"/>
              <a:t>普通数据类型的特性 是一致的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51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0712-ADF2-4BC3-80B3-5A579FD2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D3CEF-D387-4932-93DC-AAAF5A92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 </a:t>
            </a:r>
            <a:r>
              <a:rPr lang="zh-CN" altLang="en-US" sz="2800" dirty="0"/>
              <a:t>一种非常常用的数据结构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链表头：指向第一个链表结点的指针；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链表结点：链表中的每一个元素，包括： ●当前节点的数据 ●下一个结点的地址</a:t>
            </a:r>
          </a:p>
          <a:p>
            <a:pPr marL="0" indent="0">
              <a:buNone/>
            </a:pPr>
            <a:r>
              <a:rPr lang="zh-CN" altLang="en-US" sz="2800" dirty="0"/>
              <a:t>链表尾：不再指向其他结点的结点，其地址 部分放一个</a:t>
            </a:r>
            <a:r>
              <a:rPr lang="en-US" altLang="zh-CN" sz="2800" dirty="0"/>
              <a:t>NULL</a:t>
            </a:r>
            <a:r>
              <a:rPr lang="zh-CN" altLang="en-US" sz="2800" dirty="0"/>
              <a:t>，表示链表到此结束。</a:t>
            </a:r>
          </a:p>
        </p:txBody>
      </p:sp>
    </p:spTree>
    <p:extLst>
      <p:ext uri="{BB962C8B-B14F-4D97-AF65-F5344CB8AC3E}">
        <p14:creationId xmlns:p14="http://schemas.microsoft.com/office/powerpoint/2010/main" val="135249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18F2-6E3B-4CC1-B71A-B0D8AF1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链表可以动态地创建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6406A-5FF6-4053-BAD0-05332609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 动态地 建立链表节点</a:t>
            </a:r>
            <a:endParaRPr lang="en-US" altLang="zh-CN" dirty="0"/>
          </a:p>
          <a:p>
            <a:r>
              <a:rPr lang="zh-CN" altLang="en-US" dirty="0"/>
              <a:t>动态地 申请内存空间</a:t>
            </a:r>
            <a:endParaRPr lang="en-US" altLang="zh-CN" dirty="0"/>
          </a:p>
          <a:p>
            <a:r>
              <a:rPr lang="zh-CN" altLang="en-US" dirty="0"/>
              <a:t>     链表结构</a:t>
            </a:r>
            <a:r>
              <a:rPr lang="en-US" altLang="zh-CN" dirty="0"/>
              <a:t>——</a:t>
            </a:r>
            <a:r>
              <a:rPr lang="zh-CN" altLang="en-US" dirty="0"/>
              <a:t>插入结点</a:t>
            </a:r>
            <a:endParaRPr lang="en-US" altLang="zh-CN" dirty="0"/>
          </a:p>
          <a:p>
            <a:r>
              <a:rPr lang="zh-CN" altLang="en-US" dirty="0"/>
              <a:t> 将结点</a:t>
            </a:r>
            <a:r>
              <a:rPr lang="en-US" altLang="zh-CN" dirty="0"/>
              <a:t>unit</a:t>
            </a:r>
            <a:r>
              <a:rPr lang="zh-CN" altLang="en-US" dirty="0"/>
              <a:t>插入链表：</a:t>
            </a:r>
          </a:p>
          <a:p>
            <a:r>
              <a:rPr lang="zh-CN" altLang="en-US" dirty="0"/>
              <a:t>插在最前面的情况 </a:t>
            </a:r>
            <a:r>
              <a:rPr lang="en-US" altLang="zh-CN" dirty="0"/>
              <a:t>unit-&gt;next = head;    head = unit;</a:t>
            </a:r>
          </a:p>
          <a:p>
            <a:r>
              <a:rPr lang="zh-CN" altLang="en-US" dirty="0"/>
              <a:t>插在中间的情况 </a:t>
            </a:r>
            <a:r>
              <a:rPr lang="en-US" altLang="zh-CN" dirty="0"/>
              <a:t>unit-&gt;next = temp;     follow-&gt;next = unit;</a:t>
            </a:r>
          </a:p>
          <a:p>
            <a:r>
              <a:rPr lang="zh-CN" altLang="en-US" dirty="0"/>
              <a:t>插在最后面的情况 </a:t>
            </a:r>
            <a:r>
              <a:rPr lang="en-US" altLang="zh-CN" dirty="0"/>
              <a:t>temp-&gt;next = unit;    unit-&gt;next = NULL;</a:t>
            </a:r>
          </a:p>
          <a:p>
            <a:r>
              <a:rPr lang="en-US" altLang="zh-CN" dirty="0"/>
              <a:t> temp-&gt;num: </a:t>
            </a:r>
            <a:r>
              <a:rPr lang="zh-CN" altLang="en-US" dirty="0"/>
              <a:t>存放数据</a:t>
            </a:r>
            <a:endParaRPr lang="en-US" altLang="zh-CN" dirty="0"/>
          </a:p>
          <a:p>
            <a:r>
              <a:rPr lang="zh-CN" altLang="en-US" dirty="0"/>
              <a:t>  </a:t>
            </a:r>
            <a:r>
              <a:rPr lang="en-US" altLang="zh-CN" dirty="0"/>
              <a:t>temp-&gt;next: </a:t>
            </a:r>
            <a:r>
              <a:rPr lang="zh-CN" altLang="en-US" dirty="0"/>
              <a:t>指向下一个</a:t>
            </a:r>
            <a:endParaRPr lang="en-US" altLang="zh-CN" dirty="0"/>
          </a:p>
          <a:p>
            <a:r>
              <a:rPr lang="zh-CN" altLang="en-US" dirty="0"/>
              <a:t>  </a:t>
            </a:r>
            <a:r>
              <a:rPr lang="en-US" altLang="zh-CN" dirty="0"/>
              <a:t>temp-&gt;ahead: </a:t>
            </a:r>
            <a:r>
              <a:rPr lang="zh-CN" altLang="en-US" dirty="0"/>
              <a:t>指向前一个</a:t>
            </a:r>
          </a:p>
        </p:txBody>
      </p:sp>
    </p:spTree>
    <p:extLst>
      <p:ext uri="{BB962C8B-B14F-4D97-AF65-F5344CB8AC3E}">
        <p14:creationId xmlns:p14="http://schemas.microsoft.com/office/powerpoint/2010/main" val="32554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4112E-3B40-42E2-84A1-ADC12C49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zh-CN" altLang="en-US" dirty="0"/>
              <a:t>                      递归与递推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B6E6A-E6C3-4037-93AA-3D064E1C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不同：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递推的关注点放在起始点条件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而递归的关注点放在求解目标上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相同：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重在表现第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次与第</a:t>
            </a:r>
            <a:r>
              <a:rPr lang="en-US" altLang="zh-CN" sz="2400" dirty="0"/>
              <a:t>i+1</a:t>
            </a:r>
            <a:r>
              <a:rPr lang="zh-CN" altLang="en-US" sz="2400" dirty="0"/>
              <a:t>次的关系</a:t>
            </a:r>
          </a:p>
        </p:txBody>
      </p:sp>
    </p:spTree>
    <p:extLst>
      <p:ext uri="{BB962C8B-B14F-4D97-AF65-F5344CB8AC3E}">
        <p14:creationId xmlns:p14="http://schemas.microsoft.com/office/powerpoint/2010/main" val="29997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85CC2-855F-4103-8A3E-B1B03861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altLang="zh-CN" dirty="0"/>
              <a:t>                   </a:t>
            </a:r>
            <a:r>
              <a:rPr lang="zh-CN" altLang="en-US" dirty="0"/>
              <a:t>用递归实现递推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46C77-9B6C-4D31-A42F-FA2A8CFB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优点：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让程序变得简明</a:t>
            </a:r>
            <a:endParaRPr lang="en-US" altLang="zh-CN" sz="2400" dirty="0"/>
          </a:p>
          <a:p>
            <a:r>
              <a:rPr lang="zh-CN" altLang="en-US" sz="2400" dirty="0"/>
              <a:t>方法：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把关注点放在要求解的目标上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进而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找到第</a:t>
            </a:r>
            <a:r>
              <a:rPr lang="en-US" altLang="zh-CN" sz="2400" dirty="0"/>
              <a:t>n</a:t>
            </a:r>
            <a:r>
              <a:rPr lang="zh-CN" altLang="en-US" sz="2400" dirty="0"/>
              <a:t>次做与第</a:t>
            </a:r>
            <a:r>
              <a:rPr lang="en-US" altLang="zh-CN" sz="2400" dirty="0"/>
              <a:t>n-1</a:t>
            </a:r>
            <a:r>
              <a:rPr lang="zh-CN" altLang="en-US" sz="2400" dirty="0"/>
              <a:t>次做之间的关系；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确定第</a:t>
            </a:r>
            <a:r>
              <a:rPr lang="en-US" altLang="zh-CN" sz="2400" dirty="0"/>
              <a:t>1</a:t>
            </a:r>
            <a:r>
              <a:rPr lang="zh-CN" altLang="en-US" sz="2400" dirty="0"/>
              <a:t>次的返回结果；</a:t>
            </a:r>
          </a:p>
        </p:txBody>
      </p:sp>
    </p:spTree>
    <p:extLst>
      <p:ext uri="{BB962C8B-B14F-4D97-AF65-F5344CB8AC3E}">
        <p14:creationId xmlns:p14="http://schemas.microsoft.com/office/powerpoint/2010/main" val="17098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FFE4-9DDE-4520-8E41-DAD7235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334"/>
            <a:ext cx="8596668" cy="7042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</a:t>
            </a:r>
            <a:r>
              <a:rPr lang="zh-CN" altLang="en-US" sz="4400" dirty="0"/>
              <a:t>模拟连续发生的动作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C1373-DDF2-406A-B35D-E1EAB7C4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方法：</a:t>
            </a:r>
            <a:endParaRPr lang="en-US" altLang="zh-CN" sz="3600" dirty="0"/>
          </a:p>
          <a:p>
            <a:r>
              <a:rPr lang="zh-CN" altLang="en-US" sz="3600" dirty="0"/>
              <a:t>搞清楚</a:t>
            </a:r>
            <a:endParaRPr lang="en-US" altLang="zh-CN" sz="3600" dirty="0"/>
          </a:p>
          <a:p>
            <a:r>
              <a:rPr lang="en-US" altLang="zh-CN" sz="3600" dirty="0"/>
              <a:t>          1.</a:t>
            </a:r>
            <a:r>
              <a:rPr lang="zh-CN" altLang="en-US" sz="3600" dirty="0"/>
              <a:t>连续发生的动作是什么</a:t>
            </a:r>
            <a:endParaRPr lang="en-US" altLang="zh-CN" sz="3600" dirty="0"/>
          </a:p>
          <a:p>
            <a:r>
              <a:rPr lang="en-US" altLang="zh-CN" sz="3600" dirty="0"/>
              <a:t>          2.</a:t>
            </a:r>
            <a:r>
              <a:rPr lang="zh-CN" altLang="en-US" sz="3600" dirty="0"/>
              <a:t>不同次动作之间的关系</a:t>
            </a:r>
            <a:endParaRPr lang="en-US" altLang="zh-CN" sz="3600" dirty="0"/>
          </a:p>
          <a:p>
            <a:r>
              <a:rPr lang="en-US" altLang="zh-CN" sz="3600" dirty="0"/>
              <a:t>          3.</a:t>
            </a:r>
            <a:r>
              <a:rPr lang="zh-CN" altLang="en-US" sz="3600" dirty="0"/>
              <a:t>边界条件是什么</a:t>
            </a:r>
          </a:p>
        </p:txBody>
      </p:sp>
    </p:spTree>
    <p:extLst>
      <p:ext uri="{BB962C8B-B14F-4D97-AF65-F5344CB8AC3E}">
        <p14:creationId xmlns:p14="http://schemas.microsoft.com/office/powerpoint/2010/main" val="31583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4C564-1AD3-4908-916F-3318081B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5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              利用递归进行“自动分析”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4AA23-4069-4342-89AF-A20C7B28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方法：</a:t>
            </a:r>
            <a:endParaRPr lang="en-US" altLang="zh-CN" sz="3200" dirty="0"/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先假设有一个函数能给出答案；</a:t>
            </a:r>
            <a:endParaRPr lang="en-US" altLang="zh-CN" sz="3200" dirty="0"/>
          </a:p>
          <a:p>
            <a:r>
              <a:rPr lang="zh-CN" altLang="en-US" sz="3200" dirty="0"/>
              <a:t>        在利用这个函数的前提下，分析如何解决问题；</a:t>
            </a:r>
            <a:endParaRPr lang="en-US" altLang="zh-CN" sz="3200" dirty="0"/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搞清楚最简单的情况下答案是什么</a:t>
            </a:r>
          </a:p>
        </p:txBody>
      </p:sp>
    </p:spTree>
    <p:extLst>
      <p:ext uri="{BB962C8B-B14F-4D97-AF65-F5344CB8AC3E}">
        <p14:creationId xmlns:p14="http://schemas.microsoft.com/office/powerpoint/2010/main" val="35498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44ED-EF4F-4A71-818C-13FEF5E7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US" altLang="zh-CN" dirty="0"/>
              <a:t>                  </a:t>
            </a:r>
            <a:r>
              <a:rPr lang="zh-CN" altLang="en-US" dirty="0"/>
              <a:t>变量的三要素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BB15-E324-40F6-82E2-4BED45B0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把某个变量的地址称为“指向该变量的指针”</a:t>
            </a:r>
            <a:r>
              <a:rPr lang="en-US" altLang="zh-CN" sz="2800" dirty="0"/>
              <a:t>(</a:t>
            </a:r>
            <a:r>
              <a:rPr lang="zh-CN" altLang="en-US" sz="2800" dirty="0"/>
              <a:t>利用取地址运算符“</a:t>
            </a:r>
            <a:r>
              <a:rPr lang="en-US" altLang="zh-CN" sz="2800" dirty="0"/>
              <a:t>&amp;</a:t>
            </a:r>
            <a:r>
              <a:rPr lang="zh-CN" altLang="en-US" sz="2800" dirty="0"/>
              <a:t>”实现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作用：计算机通过变量的地址</a:t>
            </a:r>
            <a:r>
              <a:rPr lang="en-US" altLang="zh-CN" sz="2800" dirty="0"/>
              <a:t>(</a:t>
            </a:r>
            <a:r>
              <a:rPr lang="zh-CN" altLang="en-US" sz="2800" dirty="0"/>
              <a:t>指针</a:t>
            </a:r>
            <a:r>
              <a:rPr lang="en-US" altLang="zh-CN" sz="2800" dirty="0"/>
              <a:t>)</a:t>
            </a:r>
            <a:r>
              <a:rPr lang="zh-CN" altLang="en-US" sz="2800" dirty="0"/>
              <a:t>操作变量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可以利用指针运算符实现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基类型：指针变量指向的变量的类型</a:t>
            </a:r>
            <a:endParaRPr lang="en-US" altLang="zh-CN" sz="2800" dirty="0"/>
          </a:p>
          <a:p>
            <a:r>
              <a:rPr lang="zh-CN" altLang="en-US" sz="2800" dirty="0"/>
              <a:t>指针变量是存放地址的变量，只能存放地址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pointer = &amp; c   </a:t>
            </a:r>
            <a:r>
              <a:rPr lang="zh-CN" altLang="en-US" sz="2800" dirty="0"/>
              <a:t>绝对不能写成</a:t>
            </a:r>
            <a:r>
              <a:rPr lang="en-US" altLang="zh-CN" sz="2800" dirty="0"/>
              <a:t>pointer =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79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498C-C86C-41C0-871E-366B215C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94205-A3E3-46A0-B7D4-9BCD145D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也可以利用指针运算符“*”实现</a:t>
            </a:r>
            <a:endParaRPr lang="en-US" altLang="zh-CN" sz="2800" dirty="0"/>
          </a:p>
          <a:p>
            <a:r>
              <a:rPr lang="zh-CN" altLang="en-US" sz="2800" dirty="0"/>
              <a:t>例：*</a:t>
            </a:r>
            <a:r>
              <a:rPr lang="en-US" altLang="zh-CN" sz="2800" dirty="0"/>
              <a:t>pointer : </a:t>
            </a:r>
          </a:p>
          <a:p>
            <a:r>
              <a:rPr lang="en-US" altLang="zh-CN" sz="2800" dirty="0"/>
              <a:t>     1.</a:t>
            </a:r>
            <a:r>
              <a:rPr lang="zh-CN" altLang="en-US" sz="2800" dirty="0"/>
              <a:t>为“</a:t>
            </a:r>
            <a:r>
              <a:rPr lang="en-US" altLang="zh-CN" sz="2800" dirty="0"/>
              <a:t>pointer</a:t>
            </a:r>
            <a:r>
              <a:rPr lang="zh-CN" altLang="en-US" sz="2800" dirty="0"/>
              <a:t>所指向的存储单元的内容；</a:t>
            </a:r>
            <a:endParaRPr lang="en-US" altLang="zh-CN" sz="2800" dirty="0"/>
          </a:p>
          <a:p>
            <a:r>
              <a:rPr lang="en-US" altLang="zh-CN" sz="2800" dirty="0"/>
              <a:t>     2.</a:t>
            </a:r>
            <a:r>
              <a:rPr lang="zh-CN" altLang="en-US" sz="2800" dirty="0"/>
              <a:t>“</a:t>
            </a:r>
            <a:r>
              <a:rPr lang="en-US" altLang="zh-CN" sz="2800" dirty="0"/>
              <a:t>pointer</a:t>
            </a:r>
            <a:r>
              <a:rPr lang="zh-CN" altLang="en-US" sz="2800" dirty="0"/>
              <a:t>所指向的存储单元的内容”是变量</a:t>
            </a:r>
            <a:r>
              <a:rPr lang="en-US" altLang="zh-CN" sz="2800" dirty="0"/>
              <a:t>c</a:t>
            </a:r>
          </a:p>
          <a:p>
            <a:r>
              <a:rPr lang="zh-CN" altLang="en-US" sz="2800" dirty="0"/>
              <a:t>指针变量也是变量，是变量就有地址</a:t>
            </a:r>
          </a:p>
        </p:txBody>
      </p:sp>
    </p:spTree>
    <p:extLst>
      <p:ext uri="{BB962C8B-B14F-4D97-AF65-F5344CB8AC3E}">
        <p14:creationId xmlns:p14="http://schemas.microsoft.com/office/powerpoint/2010/main" val="385944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4E85EE-C732-4EFE-B299-73948F34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2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791</Words>
  <Application>Microsoft Office PowerPoint</Application>
  <PresentationFormat>宽屏</PresentationFormat>
  <Paragraphs>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平面</vt:lpstr>
      <vt:lpstr>                           总结</vt:lpstr>
      <vt:lpstr>                        逆波兰表达式</vt:lpstr>
      <vt:lpstr>                      递归与递推</vt:lpstr>
      <vt:lpstr>                   用递归实现递推</vt:lpstr>
      <vt:lpstr>            模拟连续发生的动作</vt:lpstr>
      <vt:lpstr>               利用递归进行“自动分析”</vt:lpstr>
      <vt:lpstr>                  变量的三要素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确保返回的地址意义 </vt:lpstr>
      <vt:lpstr>PowerPoint 演示文稿</vt:lpstr>
      <vt:lpstr>PowerPoint 演示文稿</vt:lpstr>
      <vt:lpstr>PowerPoint 演示文稿</vt:lpstr>
      <vt:lpstr>                定义结构体类型的 变量 </vt:lpstr>
      <vt:lpstr>PowerPoint 演示文稿</vt:lpstr>
      <vt:lpstr>PowerPoint 演示文稿</vt:lpstr>
      <vt:lpstr>链表可以动态地创建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2019-10-25T05:09:20Z</dcterms:created>
  <dcterms:modified xsi:type="dcterms:W3CDTF">2019-10-25T07:35:46Z</dcterms:modified>
</cp:coreProperties>
</file>