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F331-D948-4D4B-AF58-8E49FE947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3F8488-57B3-4BA7-8616-A377DBEE0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7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26B51-16C5-4AD2-8CCA-41140F3E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C51E77-F491-49C3-BDC4-6C0364D55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025" y="2103438"/>
            <a:ext cx="5629950" cy="3932237"/>
          </a:xfrm>
        </p:spPr>
      </p:pic>
    </p:spTree>
    <p:extLst>
      <p:ext uri="{BB962C8B-B14F-4D97-AF65-F5344CB8AC3E}">
        <p14:creationId xmlns:p14="http://schemas.microsoft.com/office/powerpoint/2010/main" val="412967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CC8E-FFAA-4055-9F00-B954E0DF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6A5795-638D-4CD1-BA64-EE607E011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104" y="2103438"/>
            <a:ext cx="5165792" cy="3932237"/>
          </a:xfrm>
        </p:spPr>
      </p:pic>
    </p:spTree>
    <p:extLst>
      <p:ext uri="{BB962C8B-B14F-4D97-AF65-F5344CB8AC3E}">
        <p14:creationId xmlns:p14="http://schemas.microsoft.com/office/powerpoint/2010/main" val="342445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D4236-AC81-4A9B-9651-BE812480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C1E053-0A37-4A22-8AF3-703ADED82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148" y="2103438"/>
            <a:ext cx="5721703" cy="3932237"/>
          </a:xfrm>
        </p:spPr>
      </p:pic>
    </p:spTree>
    <p:extLst>
      <p:ext uri="{BB962C8B-B14F-4D97-AF65-F5344CB8AC3E}">
        <p14:creationId xmlns:p14="http://schemas.microsoft.com/office/powerpoint/2010/main" val="139535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57700-7598-4FE2-A7FE-6BFCB0A4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4FC112-D0EC-4158-877E-FBBDBA8D9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910" y="2103438"/>
            <a:ext cx="5722179" cy="3932237"/>
          </a:xfrm>
        </p:spPr>
      </p:pic>
    </p:spTree>
    <p:extLst>
      <p:ext uri="{BB962C8B-B14F-4D97-AF65-F5344CB8AC3E}">
        <p14:creationId xmlns:p14="http://schemas.microsoft.com/office/powerpoint/2010/main" val="355842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CA14D-69F4-4F64-9BAA-27B5E44B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2476D1-8F7F-45B0-966A-79B8AE0C6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433" y="2103438"/>
            <a:ext cx="6611133" cy="3932237"/>
          </a:xfrm>
        </p:spPr>
      </p:pic>
    </p:spTree>
    <p:extLst>
      <p:ext uri="{BB962C8B-B14F-4D97-AF65-F5344CB8AC3E}">
        <p14:creationId xmlns:p14="http://schemas.microsoft.com/office/powerpoint/2010/main" val="382788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10CC-BEA4-474D-9FB1-969F7AE8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F16481-9003-410A-B413-8A0957AAA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956" y="2103438"/>
            <a:ext cx="5946088" cy="3932237"/>
          </a:xfrm>
        </p:spPr>
      </p:pic>
    </p:spTree>
    <p:extLst>
      <p:ext uri="{BB962C8B-B14F-4D97-AF65-F5344CB8AC3E}">
        <p14:creationId xmlns:p14="http://schemas.microsoft.com/office/powerpoint/2010/main" val="2230481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37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肥皂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2019-11-22T10:17:35Z</dcterms:created>
  <dcterms:modified xsi:type="dcterms:W3CDTF">2019-11-22T10:54:59Z</dcterms:modified>
</cp:coreProperties>
</file>