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3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10396E0-8BB9-47B5-9ADE-77E1C4BFC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5" y="2370338"/>
            <a:ext cx="5919295" cy="1573567"/>
          </a:xfrm>
        </p:spPr>
        <p:txBody>
          <a:bodyPr>
            <a:normAutofit/>
          </a:bodyPr>
          <a:lstStyle/>
          <a:p>
            <a:r>
              <a:rPr lang="zh-CN" altLang="en-US" dirty="0"/>
              <a:t>        本周主要观看了字符串、函数、指针的视频，感受函数、字符串实际应用示例，如：日历问题，对于指针的注意事项，仍然不够理解</a:t>
            </a:r>
          </a:p>
        </p:txBody>
      </p:sp>
    </p:spTree>
    <p:extLst>
      <p:ext uri="{BB962C8B-B14F-4D97-AF65-F5344CB8AC3E}">
        <p14:creationId xmlns:p14="http://schemas.microsoft.com/office/powerpoint/2010/main" val="3883067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BF907-361B-49DA-AA35-60E19F95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AE477B-DA96-4CA2-9612-64ECA3024A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07939" y="2366963"/>
            <a:ext cx="4576121" cy="3424237"/>
          </a:xfrm>
        </p:spPr>
      </p:pic>
    </p:spTree>
    <p:extLst>
      <p:ext uri="{BB962C8B-B14F-4D97-AF65-F5344CB8AC3E}">
        <p14:creationId xmlns:p14="http://schemas.microsoft.com/office/powerpoint/2010/main" val="240662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1A3BD-A766-466C-B391-E812DB7E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F0492E-E334-47D1-A136-2B6A9654757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44546" y="2366963"/>
            <a:ext cx="4702907" cy="3424237"/>
          </a:xfrm>
        </p:spPr>
      </p:pic>
    </p:spTree>
    <p:extLst>
      <p:ext uri="{BB962C8B-B14F-4D97-AF65-F5344CB8AC3E}">
        <p14:creationId xmlns:p14="http://schemas.microsoft.com/office/powerpoint/2010/main" val="269456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5C1E2-1E6E-47FD-88CE-D68DF005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AFD361-B301-4E8D-8BC4-449C1A9CE8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989065" y="2366963"/>
            <a:ext cx="4213870" cy="3424237"/>
          </a:xfrm>
        </p:spPr>
      </p:pic>
    </p:spTree>
    <p:extLst>
      <p:ext uri="{BB962C8B-B14F-4D97-AF65-F5344CB8AC3E}">
        <p14:creationId xmlns:p14="http://schemas.microsoft.com/office/powerpoint/2010/main" val="295849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CAB11-142B-4587-AD70-8094464F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07B95E-4854-469C-B29F-BD50F5F43EF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994116" y="2366963"/>
            <a:ext cx="4203767" cy="3424237"/>
          </a:xfrm>
        </p:spPr>
      </p:pic>
    </p:spTree>
    <p:extLst>
      <p:ext uri="{BB962C8B-B14F-4D97-AF65-F5344CB8AC3E}">
        <p14:creationId xmlns:p14="http://schemas.microsoft.com/office/powerpoint/2010/main" val="157354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762-CDD6-4CC3-B2A6-BB504893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6A84BB4-DDF3-4A13-AD47-AA42E2AE64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31385" y="2366963"/>
            <a:ext cx="4929229" cy="3424237"/>
          </a:xfrm>
        </p:spPr>
      </p:pic>
    </p:spTree>
    <p:extLst>
      <p:ext uri="{BB962C8B-B14F-4D97-AF65-F5344CB8AC3E}">
        <p14:creationId xmlns:p14="http://schemas.microsoft.com/office/powerpoint/2010/main" val="113911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6EC63-9CC0-4B93-B40A-A2EF3A73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FC7B79-E1B7-4C28-A142-A17B249983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31530" y="2366963"/>
            <a:ext cx="4928939" cy="3424237"/>
          </a:xfrm>
        </p:spPr>
      </p:pic>
    </p:spTree>
    <p:extLst>
      <p:ext uri="{BB962C8B-B14F-4D97-AF65-F5344CB8AC3E}">
        <p14:creationId xmlns:p14="http://schemas.microsoft.com/office/powerpoint/2010/main" val="297964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775F4-FFFB-43CC-833B-7F720BF7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4B39EA-1778-4D34-A13C-584C90E2C5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38679" y="2366963"/>
            <a:ext cx="4714641" cy="3424237"/>
          </a:xfrm>
        </p:spPr>
      </p:pic>
    </p:spTree>
    <p:extLst>
      <p:ext uri="{BB962C8B-B14F-4D97-AF65-F5344CB8AC3E}">
        <p14:creationId xmlns:p14="http://schemas.microsoft.com/office/powerpoint/2010/main" val="405196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59C84-6245-447B-B75F-535A65A2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45B7A8-DEF4-410F-ADE5-48A1EA6B8D0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63381" y="2366963"/>
            <a:ext cx="4865238" cy="3424237"/>
          </a:xfrm>
        </p:spPr>
      </p:pic>
    </p:spTree>
    <p:extLst>
      <p:ext uri="{BB962C8B-B14F-4D97-AF65-F5344CB8AC3E}">
        <p14:creationId xmlns:p14="http://schemas.microsoft.com/office/powerpoint/2010/main" val="308154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C8C3F-6304-423A-8E57-6144B584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6E7393-EE6A-40D6-9672-3EC4081B30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65321" y="2366963"/>
            <a:ext cx="4661357" cy="3424237"/>
          </a:xfrm>
        </p:spPr>
      </p:pic>
    </p:spTree>
    <p:extLst>
      <p:ext uri="{BB962C8B-B14F-4D97-AF65-F5344CB8AC3E}">
        <p14:creationId xmlns:p14="http://schemas.microsoft.com/office/powerpoint/2010/main" val="51292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CE3D9-AED2-43FD-9397-1CE4282D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820113-E4DB-484C-ADC2-9E33EDF212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73565" y="2366963"/>
            <a:ext cx="5244869" cy="3424237"/>
          </a:xfrm>
        </p:spPr>
      </p:pic>
    </p:spTree>
    <p:extLst>
      <p:ext uri="{BB962C8B-B14F-4D97-AF65-F5344CB8AC3E}">
        <p14:creationId xmlns:p14="http://schemas.microsoft.com/office/powerpoint/2010/main" val="231536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BAE8F-3BE3-47C2-BAF4-B8682305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680199-EB8E-46FC-B218-BA6006CD94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41816" y="2366963"/>
            <a:ext cx="4108368" cy="3424237"/>
          </a:xfrm>
        </p:spPr>
      </p:pic>
    </p:spTree>
    <p:extLst>
      <p:ext uri="{BB962C8B-B14F-4D97-AF65-F5344CB8AC3E}">
        <p14:creationId xmlns:p14="http://schemas.microsoft.com/office/powerpoint/2010/main" val="296334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D47B0-2BF9-4A94-A9F8-53BE2D1E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3594D3-0018-4354-9A36-6BD1FAD53D1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47323" y="2366963"/>
            <a:ext cx="5097354" cy="3424237"/>
          </a:xfrm>
        </p:spPr>
      </p:pic>
    </p:spTree>
    <p:extLst>
      <p:ext uri="{BB962C8B-B14F-4D97-AF65-F5344CB8AC3E}">
        <p14:creationId xmlns:p14="http://schemas.microsoft.com/office/powerpoint/2010/main" val="3161153302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270</TotalTime>
  <Words>35</Words>
  <Application>Microsoft Office PowerPoint</Application>
  <PresentationFormat>宽屏</PresentationFormat>
  <Paragraphs>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Tw Cen MT</vt:lpstr>
      <vt:lpstr>水滴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2019-11-15T06:15:24Z</dcterms:created>
  <dcterms:modified xsi:type="dcterms:W3CDTF">2019-11-15T10:46:05Z</dcterms:modified>
</cp:coreProperties>
</file>