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40CE1-4A69-4CA3-90E8-3CACA15C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620" y="846054"/>
            <a:ext cx="1286759" cy="66223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52166-22CF-4244-8645-6C19242F8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146" y="2276573"/>
            <a:ext cx="8564252" cy="264422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     </a:t>
            </a:r>
            <a:r>
              <a:rPr lang="zh-CN" altLang="en-US" sz="2800" dirty="0"/>
              <a:t>本周在</a:t>
            </a:r>
            <a:r>
              <a:rPr lang="en-US" altLang="zh-CN" sz="2800" dirty="0"/>
              <a:t>visual </a:t>
            </a:r>
            <a:r>
              <a:rPr lang="en-US" altLang="zh-CN" sz="2800" dirty="0" err="1"/>
              <a:t>stdio</a:t>
            </a:r>
            <a:r>
              <a:rPr lang="zh-CN" altLang="en-US" sz="2800" dirty="0"/>
              <a:t>上试编写了教学课程中的一些简单程序，基本了解架构，但对有些内容仍然不理解，需要继续观看视频，下周继续看视频、编写例子中的程序，并努力理解之前有疑惑的地方。</a:t>
            </a:r>
          </a:p>
        </p:txBody>
      </p:sp>
    </p:spTree>
    <p:extLst>
      <p:ext uri="{BB962C8B-B14F-4D97-AF65-F5344CB8AC3E}">
        <p14:creationId xmlns:p14="http://schemas.microsoft.com/office/powerpoint/2010/main" val="274242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83C61-2DD6-48D3-B2D4-11558C64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C24D1-6D13-4CF5-BD4B-A7232A3CF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算式中只要出现</a:t>
            </a:r>
            <a:r>
              <a:rPr lang="en-US" altLang="zh-CN" dirty="0"/>
              <a:t>short</a:t>
            </a:r>
            <a:r>
              <a:rPr lang="zh-CN" altLang="en-US" dirty="0"/>
              <a:t>型一定要先转换成</a:t>
            </a:r>
            <a:r>
              <a:rPr lang="en-US" altLang="zh-CN" dirty="0"/>
              <a:t>int</a:t>
            </a:r>
            <a:r>
              <a:rPr lang="zh-CN" altLang="en-US" dirty="0"/>
              <a:t>型</a:t>
            </a:r>
            <a:endParaRPr lang="en-US" altLang="zh-CN" dirty="0"/>
          </a:p>
          <a:p>
            <a:r>
              <a:rPr lang="en-US" altLang="zh-CN" dirty="0"/>
              <a:t>Int</a:t>
            </a:r>
            <a:r>
              <a:rPr lang="zh-CN" altLang="en-US" dirty="0"/>
              <a:t>型数与</a:t>
            </a:r>
            <a:r>
              <a:rPr lang="en-US" altLang="zh-CN" dirty="0"/>
              <a:t>unsigned</a:t>
            </a:r>
            <a:r>
              <a:rPr lang="zh-CN" altLang="en-US" dirty="0"/>
              <a:t>型数进行运算，</a:t>
            </a:r>
            <a:r>
              <a:rPr lang="en-US" altLang="zh-CN" dirty="0"/>
              <a:t>int</a:t>
            </a:r>
            <a:r>
              <a:rPr lang="zh-CN" altLang="en-US" dirty="0"/>
              <a:t>型数无论正负都要转换成</a:t>
            </a:r>
            <a:r>
              <a:rPr lang="en-US" altLang="zh-CN" dirty="0"/>
              <a:t>unsigned</a:t>
            </a:r>
            <a:r>
              <a:rPr lang="zh-CN" altLang="en-US" dirty="0"/>
              <a:t>型</a:t>
            </a:r>
            <a:endParaRPr lang="en-US" altLang="zh-CN" dirty="0"/>
          </a:p>
          <a:p>
            <a:r>
              <a:rPr lang="zh-CN" altLang="en-US" dirty="0"/>
              <a:t>被最后剪开的算式最先运算</a:t>
            </a:r>
            <a:endParaRPr lang="en-US" altLang="zh-CN" dirty="0"/>
          </a:p>
          <a:p>
            <a:r>
              <a:rPr lang="en-US" altLang="zh-CN" dirty="0"/>
              <a:t>Unsigned</a:t>
            </a:r>
            <a:r>
              <a:rPr lang="zh-CN" altLang="en-US" dirty="0"/>
              <a:t>型与</a:t>
            </a:r>
            <a:r>
              <a:rPr lang="en-US" altLang="zh-CN" dirty="0"/>
              <a:t>double</a:t>
            </a:r>
            <a:r>
              <a:rPr lang="zh-CN" altLang="en-US" dirty="0"/>
              <a:t>型计算为</a:t>
            </a:r>
            <a:r>
              <a:rPr lang="en-US" altLang="zh-CN" dirty="0"/>
              <a:t>double</a:t>
            </a:r>
            <a:r>
              <a:rPr lang="zh-CN" altLang="en-US" dirty="0"/>
              <a:t>型</a:t>
            </a:r>
          </a:p>
        </p:txBody>
      </p:sp>
    </p:spTree>
    <p:extLst>
      <p:ext uri="{BB962C8B-B14F-4D97-AF65-F5344CB8AC3E}">
        <p14:creationId xmlns:p14="http://schemas.microsoft.com/office/powerpoint/2010/main" val="259733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965DC-D129-4AF0-A500-B479B5A00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横向箭头表示在运算时要先将变量或常量转化成相应的类型，纵向箭头表示级别关系，两种不同级别的量进行运算时，要将级别低的量转化成级别高的量，</a:t>
            </a:r>
            <a:r>
              <a:rPr lang="en-US" altLang="zh-CN" sz="2400" dirty="0"/>
              <a:t>double</a:t>
            </a:r>
            <a:r>
              <a:rPr lang="zh-CN" altLang="en-US" sz="2400" dirty="0"/>
              <a:t>型级别最高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4C5C600-18BF-49AB-BA90-96B9AC2BE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8733" y="2286000"/>
            <a:ext cx="6366933" cy="3581400"/>
          </a:xfrm>
        </p:spPr>
      </p:pic>
    </p:spTree>
    <p:extLst>
      <p:ext uri="{BB962C8B-B14F-4D97-AF65-F5344CB8AC3E}">
        <p14:creationId xmlns:p14="http://schemas.microsoft.com/office/powerpoint/2010/main" val="308320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8E43-FA5F-4B4A-B079-F3921438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6CFCD1E-7732-41C9-A7FC-22582A4F5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8733" y="2286000"/>
            <a:ext cx="6366933" cy="3581400"/>
          </a:xfrm>
        </p:spPr>
      </p:pic>
    </p:spTree>
    <p:extLst>
      <p:ext uri="{BB962C8B-B14F-4D97-AF65-F5344CB8AC3E}">
        <p14:creationId xmlns:p14="http://schemas.microsoft.com/office/powerpoint/2010/main" val="412098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98985-2A8A-484C-9C98-E3513C61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373" y="836629"/>
            <a:ext cx="6820293" cy="87904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根据算术运算符的优先级，计算算式的值，同时要注意下张</a:t>
            </a:r>
            <a:r>
              <a:rPr lang="en-US" altLang="zh-CN" sz="2800" dirty="0"/>
              <a:t>ppt</a:t>
            </a:r>
            <a:r>
              <a:rPr lang="zh-CN" altLang="en-US" sz="2800" dirty="0"/>
              <a:t>中描述的情况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1B89434-C4C9-4A7A-BD80-83D1B0521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8733" y="2286000"/>
            <a:ext cx="6366933" cy="3581400"/>
          </a:xfrm>
        </p:spPr>
      </p:pic>
    </p:spTree>
    <p:extLst>
      <p:ext uri="{BB962C8B-B14F-4D97-AF65-F5344CB8AC3E}">
        <p14:creationId xmlns:p14="http://schemas.microsoft.com/office/powerpoint/2010/main" val="388070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A297D-BF75-460C-9F12-7C273E3B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363" y="990600"/>
            <a:ext cx="4793530" cy="67166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  含逻辑运算的注意事项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4C59BFE-FDCB-442B-A30E-2B5BE112D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8733" y="2286000"/>
            <a:ext cx="6366933" cy="3581400"/>
          </a:xfrm>
        </p:spPr>
      </p:pic>
    </p:spTree>
    <p:extLst>
      <p:ext uri="{BB962C8B-B14F-4D97-AF65-F5344CB8AC3E}">
        <p14:creationId xmlns:p14="http://schemas.microsoft.com/office/powerpoint/2010/main" val="157282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3AC18-05F7-49C0-BEF4-4BC83409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507" y="1138286"/>
            <a:ext cx="3124986" cy="56796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运算对象的拓展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D92CA92-819B-4D01-BF56-D1DDD0875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8733" y="2286000"/>
            <a:ext cx="6366933" cy="3581400"/>
          </a:xfrm>
        </p:spPr>
      </p:pic>
    </p:spTree>
    <p:extLst>
      <p:ext uri="{BB962C8B-B14F-4D97-AF65-F5344CB8AC3E}">
        <p14:creationId xmlns:p14="http://schemas.microsoft.com/office/powerpoint/2010/main" val="173129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BB2DE-07B6-4256-BF78-139C4C06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338" y="990600"/>
            <a:ext cx="4724400" cy="58681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含条件运算符的求值规则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284D9DD-C876-4EF5-85D9-902529827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8733" y="2286000"/>
            <a:ext cx="6366933" cy="3581400"/>
          </a:xfrm>
        </p:spPr>
      </p:pic>
    </p:spTree>
    <p:extLst>
      <p:ext uri="{BB962C8B-B14F-4D97-AF65-F5344CB8AC3E}">
        <p14:creationId xmlns:p14="http://schemas.microsoft.com/office/powerpoint/2010/main" val="426611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0DEB7-F875-4197-8861-F5A5A296A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460" y="990600"/>
            <a:ext cx="4143080" cy="699940"/>
          </a:xfrm>
        </p:spPr>
        <p:txBody>
          <a:bodyPr/>
          <a:lstStyle/>
          <a:p>
            <a:r>
              <a:rPr lang="zh-CN" altLang="en-US" dirty="0"/>
              <a:t>算符优先级比较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770EF8D-D057-4094-8B67-61935A729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8733" y="2286000"/>
            <a:ext cx="6366933" cy="3581400"/>
          </a:xfrm>
        </p:spPr>
      </p:pic>
    </p:spTree>
    <p:extLst>
      <p:ext uri="{BB962C8B-B14F-4D97-AF65-F5344CB8AC3E}">
        <p14:creationId xmlns:p14="http://schemas.microsoft.com/office/powerpoint/2010/main" val="2294301835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69</TotalTime>
  <Words>196</Words>
  <Application>Microsoft Office PowerPoint</Application>
  <PresentationFormat>宽屏</PresentationFormat>
  <Paragraphs>12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Franklin Gothic Book</vt:lpstr>
      <vt:lpstr>剪切</vt:lpstr>
      <vt:lpstr>总结</vt:lpstr>
      <vt:lpstr>PowerPoint 演示文稿</vt:lpstr>
      <vt:lpstr>横向箭头表示在运算时要先将变量或常量转化成相应的类型，纵向箭头表示级别关系，两种不同级别的量进行运算时，要将级别低的量转化成级别高的量，double型级别最高</vt:lpstr>
      <vt:lpstr>PowerPoint 演示文稿</vt:lpstr>
      <vt:lpstr>根据算术运算符的优先级，计算算式的值，同时要注意下张ppt中描述的情况</vt:lpstr>
      <vt:lpstr>  含逻辑运算的注意事项</vt:lpstr>
      <vt:lpstr>运算对象的拓展</vt:lpstr>
      <vt:lpstr>含条件运算符的求值规则</vt:lpstr>
      <vt:lpstr>算符优先级比较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</cp:revision>
  <dcterms:created xsi:type="dcterms:W3CDTF">2019-10-31T00:23:03Z</dcterms:created>
  <dcterms:modified xsi:type="dcterms:W3CDTF">2019-11-01T13:32:52Z</dcterms:modified>
</cp:coreProperties>
</file>