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227E7-94BE-4A26-8009-1973E0660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8423" y="2091262"/>
            <a:ext cx="7955154" cy="2590800"/>
          </a:xfrm>
        </p:spPr>
        <p:txBody>
          <a:bodyPr/>
          <a:lstStyle/>
          <a:p>
            <a:r>
              <a:rPr lang="zh-CN" altLang="en-US" sz="3600" dirty="0"/>
              <a:t>本周观看自增自减运算至数组应用的视频，抄写了相关程序，计划下周看完所有视频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10AA77-3F57-4A1D-B5BD-545FE6B0B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9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77F0D-0B54-4512-990C-9478BFAC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C0F9D8-CF72-4D96-9808-F8EF240F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输出时，若包括多个表达式，则从右向左依次进行输出</a:t>
            </a:r>
            <a:endParaRPr lang="en-US" altLang="zh-CN" sz="2800" dirty="0"/>
          </a:p>
          <a:p>
            <a:r>
              <a:rPr lang="zh-CN" altLang="en-US" sz="2800" dirty="0"/>
              <a:t>若出现</a:t>
            </a:r>
            <a:r>
              <a:rPr lang="en-US" altLang="zh-CN" sz="2800" dirty="0"/>
              <a:t>(</a:t>
            </a:r>
            <a:r>
              <a:rPr lang="en-US" altLang="zh-CN" sz="2800" dirty="0" err="1"/>
              <a:t>c++</a:t>
            </a:r>
            <a:r>
              <a:rPr lang="en-US" altLang="zh-CN" sz="2800" dirty="0"/>
              <a:t>)+(++c)</a:t>
            </a:r>
            <a:r>
              <a:rPr lang="zh-CN" altLang="en-US" sz="2800" dirty="0"/>
              <a:t>类似情况，则</a:t>
            </a:r>
            <a:r>
              <a:rPr lang="en-US" altLang="zh-CN" sz="2800" dirty="0"/>
              <a:t>++c</a:t>
            </a:r>
            <a:r>
              <a:rPr lang="zh-CN" altLang="en-US" sz="2800" dirty="0"/>
              <a:t>出现几次，就先给</a:t>
            </a:r>
            <a:r>
              <a:rPr lang="en-US" altLang="zh-CN" sz="2800" dirty="0"/>
              <a:t>c</a:t>
            </a:r>
            <a:r>
              <a:rPr lang="zh-CN" altLang="en-US" sz="2800" dirty="0"/>
              <a:t>加几次</a:t>
            </a:r>
            <a:endParaRPr lang="en-US" altLang="zh-CN" sz="2800" dirty="0"/>
          </a:p>
          <a:p>
            <a:r>
              <a:rPr lang="en-US" altLang="zh-CN" sz="2800" dirty="0"/>
              <a:t>++</a:t>
            </a:r>
            <a:r>
              <a:rPr lang="zh-CN" altLang="en-US" sz="2800" dirty="0"/>
              <a:t>、</a:t>
            </a:r>
            <a:r>
              <a:rPr lang="en-US" altLang="zh-CN" sz="2800" dirty="0"/>
              <a:t>--</a:t>
            </a:r>
            <a:r>
              <a:rPr lang="zh-CN" altLang="en-US" sz="2800" dirty="0"/>
              <a:t>符号只可用来与变量使用，不可与表达式连用，如：</a:t>
            </a:r>
            <a:r>
              <a:rPr lang="en-US" altLang="zh-CN" sz="2800" dirty="0"/>
              <a:t>++</a:t>
            </a:r>
            <a:r>
              <a:rPr lang="en-US" altLang="zh-CN" sz="2800" dirty="0" err="1"/>
              <a:t>c++</a:t>
            </a:r>
            <a:r>
              <a:rPr lang="zh-CN" altLang="en-US" sz="2800" dirty="0"/>
              <a:t>则表示错误</a:t>
            </a:r>
          </a:p>
        </p:txBody>
      </p:sp>
    </p:spTree>
    <p:extLst>
      <p:ext uri="{BB962C8B-B14F-4D97-AF65-F5344CB8AC3E}">
        <p14:creationId xmlns:p14="http://schemas.microsoft.com/office/powerpoint/2010/main" val="104706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AB9AF-6960-4502-A634-8EDA0DEB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8" y="642594"/>
            <a:ext cx="10468252" cy="13716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例：</a:t>
            </a:r>
            <a:r>
              <a:rPr lang="en-US" altLang="zh-CN" sz="3200" dirty="0"/>
              <a:t>int a = 0, b = 1;a = 8&gt;4 - (b = !‘c‘)</a:t>
            </a:r>
            <a:r>
              <a:rPr lang="zh-CN" altLang="en-US" sz="3200" dirty="0"/>
              <a:t>，该式中</a:t>
            </a:r>
            <a:r>
              <a:rPr lang="en-US" altLang="zh-CN" sz="3200" dirty="0"/>
              <a:t>b</a:t>
            </a:r>
            <a:r>
              <a:rPr lang="zh-CN" altLang="en-US" sz="3200" dirty="0"/>
              <a:t>的值无需计算，直接输出</a:t>
            </a:r>
            <a:r>
              <a:rPr lang="en-US" altLang="zh-CN" sz="3200" dirty="0"/>
              <a:t>b=1</a:t>
            </a: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867D8D-26BB-456B-9ED8-77B31C8F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148" y="2103438"/>
            <a:ext cx="5293704" cy="3932237"/>
          </a:xfrm>
        </p:spPr>
      </p:pic>
    </p:spTree>
    <p:extLst>
      <p:ext uri="{BB962C8B-B14F-4D97-AF65-F5344CB8AC3E}">
        <p14:creationId xmlns:p14="http://schemas.microsoft.com/office/powerpoint/2010/main" val="179896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67D7A-C77C-41C4-ACED-6CE5D081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1B4BC6-DEA8-49CE-BABE-1983289CA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677" y="2103438"/>
            <a:ext cx="5082646" cy="3932237"/>
          </a:xfrm>
        </p:spPr>
      </p:pic>
    </p:spTree>
    <p:extLst>
      <p:ext uri="{BB962C8B-B14F-4D97-AF65-F5344CB8AC3E}">
        <p14:creationId xmlns:p14="http://schemas.microsoft.com/office/powerpoint/2010/main" val="23687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8F317-7F80-4528-9C03-EE813A7E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定义二维数组的行数值和给定数值的大括号可以省略，程序自动按照行列对其进行排序放置。如图中情况，行列中未给定的位置用</a:t>
            </a:r>
            <a:r>
              <a:rPr lang="en-US" altLang="zh-CN" sz="2800" dirty="0"/>
              <a:t>0</a:t>
            </a:r>
            <a:r>
              <a:rPr lang="zh-CN" altLang="en-US" sz="2800" dirty="0"/>
              <a:t>进行代替，大括号不能省略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32FF46-F7BF-4B78-9385-13D0DD60E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980" y="2103438"/>
            <a:ext cx="5596040" cy="3932237"/>
          </a:xfrm>
        </p:spPr>
      </p:pic>
    </p:spTree>
    <p:extLst>
      <p:ext uri="{BB962C8B-B14F-4D97-AF65-F5344CB8AC3E}">
        <p14:creationId xmlns:p14="http://schemas.microsoft.com/office/powerpoint/2010/main" val="186163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CC8D-05A5-4E05-A4F5-876EB88E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找出素数的方法，除了直接利用程序找到以外，还可以通过筛法求，即找出其中的合数，剩余即为素数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B47847B-F488-4442-8DE6-66EAED942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58" y="2112963"/>
            <a:ext cx="5699483" cy="39322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AA699A-45B4-416A-9B35-91DE756B8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3121"/>
            <a:ext cx="5608450" cy="33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29A01-0588-4A26-B079-0823E652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筛选程序如下，找到其中的合数，剩余即为素数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EC65DE-6AA2-4006-A44D-59C377A96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24" y="2149819"/>
            <a:ext cx="3704752" cy="39322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28E1DB-4629-408E-8BD6-D1F22173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44274"/>
            <a:ext cx="397031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60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291</TotalTime>
  <Words>209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肥皂</vt:lpstr>
      <vt:lpstr>本周观看自增自减运算至数组应用的视频，抄写了相关程序，计划下周看完所有视频</vt:lpstr>
      <vt:lpstr>PowerPoint 演示文稿</vt:lpstr>
      <vt:lpstr>例：int a = 0, b = 1;a = 8&gt;4 - (b = !‘c‘)，该式中b的值无需计算，直接输出b=1</vt:lpstr>
      <vt:lpstr>PowerPoint 演示文稿</vt:lpstr>
      <vt:lpstr>定义二维数组的行数值和给定数值的大括号可以省略，程序自动按照行列对其进行排序放置。如图中情况，行列中未给定的位置用0进行代替，大括号不能省略</vt:lpstr>
      <vt:lpstr>找出素数的方法，除了直接利用程序找到以外，还可以通过筛法求，即找出其中的合数，剩余即为素数</vt:lpstr>
      <vt:lpstr>筛选程序如下，找到其中的合数，剩余即为素数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</cp:revision>
  <dcterms:created xsi:type="dcterms:W3CDTF">2019-11-05T12:41:56Z</dcterms:created>
  <dcterms:modified xsi:type="dcterms:W3CDTF">2019-11-08T11:23:01Z</dcterms:modified>
</cp:coreProperties>
</file>