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6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1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7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6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4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2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8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412E-0250-4494-8759-9419990AF629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92E5-5903-495D-BA88-A5B45FCD2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20191123—20191129</a:t>
            </a:r>
            <a:r>
              <a:rPr lang="zh-CN" altLang="en-US" sz="5400" dirty="0" smtClean="0"/>
              <a:t>王新育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程序中的字符串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69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838200" y="92364"/>
            <a:ext cx="10515600" cy="27276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7564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字符数组与字符串：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sz="2000" dirty="0" smtClean="0"/>
              <a:t>字符数组的定义：与数组的定义类似，数组类型  数组名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数组长度</a:t>
            </a:r>
            <a:r>
              <a:rPr lang="en-US" altLang="zh-CN" sz="2000" dirty="0" smtClean="0"/>
              <a:t>]={</a:t>
            </a:r>
            <a:r>
              <a:rPr lang="zh-CN" altLang="en-US" sz="2000" dirty="0" smtClean="0"/>
              <a:t>数组内容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/>
              <a:t>字符</a:t>
            </a:r>
            <a:r>
              <a:rPr lang="zh-CN" altLang="en-US" sz="2000" dirty="0" smtClean="0"/>
              <a:t>数组的初始化：字符数组初始化时，每个字符用单引号引起来，也可以不用单引号连起来，但最后会多一个</a:t>
            </a:r>
            <a:r>
              <a:rPr lang="en-US" altLang="zh-CN" sz="2000" dirty="0" smtClean="0"/>
              <a:t>\0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endParaRPr lang="zh-CN" altLang="en-US" sz="2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60" y="2083995"/>
            <a:ext cx="5387807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8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关于赋值时的注意事项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55" y="1190259"/>
            <a:ext cx="7262489" cy="4793395"/>
          </a:xfrm>
        </p:spPr>
      </p:pic>
    </p:spTree>
    <p:extLst>
      <p:ext uri="{BB962C8B-B14F-4D97-AF65-F5344CB8AC3E}">
        <p14:creationId xmlns:p14="http://schemas.microsoft.com/office/powerpoint/2010/main" val="296189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10" y="365125"/>
            <a:ext cx="5637384" cy="5811838"/>
          </a:xfrm>
        </p:spPr>
      </p:pic>
    </p:spTree>
    <p:extLst>
      <p:ext uri="{BB962C8B-B14F-4D97-AF65-F5344CB8AC3E}">
        <p14:creationId xmlns:p14="http://schemas.microsoft.com/office/powerpoint/2010/main" val="331510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655"/>
          </a:xfrm>
        </p:spPr>
        <p:txBody>
          <a:bodyPr>
            <a:normAutofit fontScale="90000"/>
          </a:bodyPr>
          <a:lstStyle/>
          <a:p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727"/>
            <a:ext cx="10515600" cy="5857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字符、字符数组、字符串的输入与输出：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输入数据的时候，先将数据输入一个缓冲区，然后由一个指针来读取数据，且指针只能由前往后读；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cin</a:t>
            </a:r>
            <a:r>
              <a:rPr lang="zh-CN" altLang="en-US" sz="2000" dirty="0" smtClean="0"/>
              <a:t>输入数据时，只能输入相同类型的数据，否则不能完成数据转换，且经常以是否输入零作为输入是否结束的标志，当</a:t>
            </a:r>
            <a:r>
              <a:rPr lang="en-US" altLang="zh-CN" sz="2000" dirty="0" err="1" smtClean="0"/>
              <a:t>cin</a:t>
            </a:r>
            <a:r>
              <a:rPr lang="zh-CN" altLang="en-US" sz="2000" dirty="0" smtClean="0"/>
              <a:t>读到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时，输入结束</a:t>
            </a:r>
            <a:endParaRPr lang="zh-CN" altLang="en-US" sz="2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01" y="2147869"/>
            <a:ext cx="6530906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2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856" y="304944"/>
            <a:ext cx="10515600" cy="43396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cin</a:t>
            </a:r>
            <a:r>
              <a:rPr lang="zh-CN" altLang="en-US" sz="2400" dirty="0" smtClean="0"/>
              <a:t>输入字符：会跳过空格和回车，需要输入结束的时候，输入</a:t>
            </a:r>
            <a:r>
              <a:rPr lang="en-US" altLang="zh-CN" sz="2400" dirty="0" smtClean="0"/>
              <a:t>CTRL+Z;</a:t>
            </a:r>
            <a:endParaRPr lang="zh-CN" altLang="en-US" sz="2400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738910"/>
            <a:ext cx="6788867" cy="4904508"/>
          </a:xfrm>
        </p:spPr>
      </p:pic>
    </p:spTree>
    <p:extLst>
      <p:ext uri="{BB962C8B-B14F-4D97-AF65-F5344CB8AC3E}">
        <p14:creationId xmlns:p14="http://schemas.microsoft.com/office/powerpoint/2010/main" val="12998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743238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cin.get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输入字符</a:t>
            </a:r>
            <a:r>
              <a:rPr lang="zh-CN" altLang="en-US" sz="2800" dirty="0" smtClean="0"/>
              <a:t>：</a:t>
            </a:r>
            <a:r>
              <a:rPr lang="zh-CN" altLang="en-US" sz="2000" dirty="0" smtClean="0"/>
              <a:t>不会跳过空格和回车，原样输出，结束时仍以</a:t>
            </a:r>
            <a:r>
              <a:rPr lang="en-US" altLang="zh-CN" sz="2000" dirty="0" smtClean="0"/>
              <a:t>CTRL+Z</a:t>
            </a:r>
            <a:r>
              <a:rPr lang="zh-CN" altLang="en-US" sz="2000" dirty="0" smtClean="0"/>
              <a:t>结束。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zh-CN" altLang="en-US" sz="2000" dirty="0" smtClean="0"/>
              <a:t>用</a:t>
            </a:r>
            <a:r>
              <a:rPr lang="en-US" altLang="zh-CN" sz="2000" dirty="0" err="1" smtClean="0"/>
              <a:t>getchar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输入字符时，不跳过任何字符，包括结束标志。</a:t>
            </a:r>
            <a:endParaRPr lang="zh-CN" altLang="en-US" sz="2800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4" y="1099127"/>
            <a:ext cx="7163898" cy="4918408"/>
          </a:xfrm>
        </p:spPr>
      </p:pic>
    </p:spTree>
    <p:extLst>
      <p:ext uri="{BB962C8B-B14F-4D97-AF65-F5344CB8AC3E}">
        <p14:creationId xmlns:p14="http://schemas.microsoft.com/office/powerpoint/2010/main" val="27150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22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一串字符的输出：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cout</a:t>
            </a:r>
            <a:r>
              <a:rPr lang="zh-CN" altLang="en-US" sz="1800" dirty="0" smtClean="0"/>
              <a:t>输出字符数组：例如：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</a:t>
            </a:r>
            <a:r>
              <a:rPr lang="zh-CN" altLang="en-US" sz="1800" dirty="0" smtClean="0"/>
              <a:t>则输出</a:t>
            </a:r>
            <a:r>
              <a:rPr lang="en-US" altLang="zh-CN" sz="1800" dirty="0" smtClean="0"/>
              <a:t>computer,</a:t>
            </a:r>
          </a:p>
          <a:p>
            <a:pPr marL="0" indent="0">
              <a:buNone/>
            </a:pPr>
            <a:r>
              <a:rPr lang="zh-CN" altLang="en-US" sz="1800" dirty="0"/>
              <a:t>但</a:t>
            </a:r>
            <a:r>
              <a:rPr lang="zh-CN" altLang="en-US" sz="1800" dirty="0" smtClean="0"/>
              <a:t>如果将数组长度定义为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，则在输出</a:t>
            </a:r>
            <a:r>
              <a:rPr lang="en-US" altLang="zh-CN" sz="1800" dirty="0" smtClean="0"/>
              <a:t>computer</a:t>
            </a:r>
            <a:r>
              <a:rPr lang="zh-CN" altLang="en-US" sz="1800" dirty="0" smtClean="0"/>
              <a:t>之后，会继续输出一堆乱码，直到碰见</a:t>
            </a:r>
            <a:r>
              <a:rPr lang="en-US" altLang="zh-CN" sz="1800" dirty="0" smtClean="0"/>
              <a:t>\0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一串字符的输入：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直接用</a:t>
            </a:r>
            <a:r>
              <a:rPr lang="en-US" altLang="zh-CN" sz="1800" dirty="0" err="1" smtClean="0"/>
              <a:t>cin</a:t>
            </a:r>
            <a:r>
              <a:rPr lang="zh-CN" altLang="en-US" sz="1800" dirty="0" smtClean="0"/>
              <a:t>输入字符串：以空格和回车作为字符与字符之间的标志来输入字符串。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cin.get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函数输入字符串：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12" y="701965"/>
            <a:ext cx="4471070" cy="49876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6" y="3038763"/>
            <a:ext cx="5541819" cy="35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4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5051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018" y="785091"/>
            <a:ext cx="10688782" cy="539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cin.getline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输入字符串：与</a:t>
            </a:r>
            <a:r>
              <a:rPr lang="en-US" altLang="zh-CN" sz="2400" dirty="0" err="1" smtClean="0"/>
              <a:t>cin.get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十分类似，唯一的不同是当读到终止字符时指针的位置不同。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现实中更普遍使用</a:t>
            </a:r>
            <a:r>
              <a:rPr lang="en-US" altLang="zh-CN" sz="2400" dirty="0" err="1" smtClean="0"/>
              <a:t>cin.getline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，因为大多数输入是以回车结束的，这样就可以跳过那个回车字符。</a:t>
            </a:r>
            <a:endParaRPr lang="zh-CN" altLang="en-US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24" y="1523999"/>
            <a:ext cx="5142103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4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342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20191123—20191129王新育</vt:lpstr>
      <vt:lpstr>PowerPoint 演示文稿</vt:lpstr>
      <vt:lpstr>关于赋值时的注意事项</vt:lpstr>
      <vt:lpstr>PowerPoint 演示文稿</vt:lpstr>
      <vt:lpstr>PowerPoint 演示文稿</vt:lpstr>
      <vt:lpstr>用cin输入字符：会跳过空格和回车，需要输入结束的时候，输入CTRL+Z;</vt:lpstr>
      <vt:lpstr>用cin.get()输入字符：不会跳过空格和回车，原样输出，结束时仍以CTRL+Z结束。   用getchar()输入字符时，不跳过任何字符，包括结束标志。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20191123—20191129王新育</dc:title>
  <dc:creator>LEGION</dc:creator>
  <cp:lastModifiedBy>LEGION</cp:lastModifiedBy>
  <cp:revision>17</cp:revision>
  <dcterms:created xsi:type="dcterms:W3CDTF">2019-11-30T11:07:52Z</dcterms:created>
  <dcterms:modified xsi:type="dcterms:W3CDTF">2019-12-02T03:11:34Z</dcterms:modified>
</cp:coreProperties>
</file>