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737-5A76-47ED-8542-C99B3FC6E684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5F15-3160-4A4C-93D1-EFF3836C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737-5A76-47ED-8542-C99B3FC6E684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5F15-3160-4A4C-93D1-EFF3836C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40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737-5A76-47ED-8542-C99B3FC6E684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5F15-3160-4A4C-93D1-EFF3836C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1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737-5A76-47ED-8542-C99B3FC6E684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5F15-3160-4A4C-93D1-EFF3836C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3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737-5A76-47ED-8542-C99B3FC6E684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5F15-3160-4A4C-93D1-EFF3836C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9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737-5A76-47ED-8542-C99B3FC6E684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5F15-3160-4A4C-93D1-EFF3836C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9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737-5A76-47ED-8542-C99B3FC6E684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5F15-3160-4A4C-93D1-EFF3836C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737-5A76-47ED-8542-C99B3FC6E684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5F15-3160-4A4C-93D1-EFF3836C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1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737-5A76-47ED-8542-C99B3FC6E684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5F15-3160-4A4C-93D1-EFF3836C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737-5A76-47ED-8542-C99B3FC6E684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5F15-3160-4A4C-93D1-EFF3836C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2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6737-5A76-47ED-8542-C99B3FC6E684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5F15-3160-4A4C-93D1-EFF3836C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6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6737-5A76-47ED-8542-C99B3FC6E684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5F15-3160-4A4C-93D1-EFF3836C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8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20191214-20191220</a:t>
            </a:r>
            <a:r>
              <a:rPr lang="zh-CN" altLang="en-US" dirty="0" smtClean="0"/>
              <a:t>王</a:t>
            </a:r>
            <a:r>
              <a:rPr lang="zh-CN" altLang="en-US" dirty="0" smtClean="0"/>
              <a:t>新育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指针部分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66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128" y="88036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128" y="203200"/>
            <a:ext cx="10635672" cy="59737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变量的三要素：变量的名字、变量的值、变量的地址。</a:t>
            </a:r>
            <a:endParaRPr lang="en-US" altLang="zh-CN" sz="2000" dirty="0" smtClean="0"/>
          </a:p>
          <a:p>
            <a:r>
              <a:rPr lang="zh-CN" altLang="en-US" sz="2000" dirty="0" smtClean="0"/>
              <a:t>什么是指针？   指针：把某个变量的地址称为“指向该变量的指针”。</a:t>
            </a:r>
            <a:endParaRPr lang="en-US" altLang="zh-CN" sz="2000" dirty="0" smtClean="0"/>
          </a:p>
          <a:p>
            <a:r>
              <a:rPr lang="zh-CN" altLang="en-US" sz="2000" dirty="0" smtClean="0"/>
              <a:t>指针的作用：可以通过资源地址（指针）访问网络资源；   计算机通过变量的地址（指针）操作变量。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20" y="1625600"/>
            <a:ext cx="6876479" cy="49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838200" y="-1"/>
            <a:ext cx="10515600" cy="267855"/>
          </a:xfrm>
        </p:spPr>
        <p:txBody>
          <a:bodyPr>
            <a:normAutofit fontScale="90000"/>
          </a:bodyPr>
          <a:lstStyle/>
          <a:p>
            <a:endParaRPr lang="zh-CN" altLang="en-US" sz="2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489527"/>
            <a:ext cx="10515600" cy="602918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指针变量：专门用于存放指针（某个变量的地址）的变量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可以将一</a:t>
            </a:r>
            <a:r>
              <a:rPr lang="zh-CN" altLang="en-US" sz="2000" dirty="0" smtClean="0"/>
              <a:t>个变量的地址赋给一个指针变量，赋值后，称该指针变量指向了该变量，例如下图中的</a:t>
            </a:r>
            <a:r>
              <a:rPr lang="en-US" altLang="zh-CN" sz="2000" dirty="0" smtClean="0"/>
              <a:t>pointer</a:t>
            </a:r>
            <a:r>
              <a:rPr lang="zh-CN" altLang="en-US" sz="2000" dirty="0" smtClean="0"/>
              <a:t>指向了变量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8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96" y="1825625"/>
            <a:ext cx="5867464" cy="4351338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04" y="2648555"/>
            <a:ext cx="2728196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1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73" y="0"/>
            <a:ext cx="10515600" cy="14287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126837"/>
            <a:ext cx="10515600" cy="505012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在书写的时候，注意不要写成</a:t>
            </a:r>
            <a:r>
              <a:rPr lang="en-US" altLang="zh-CN" sz="2000" dirty="0" smtClean="0"/>
              <a:t>pointer=c</a:t>
            </a:r>
            <a:r>
              <a:rPr lang="zh-CN" altLang="en-US" sz="2000" dirty="0" smtClean="0"/>
              <a:t>，因为</a:t>
            </a:r>
            <a:r>
              <a:rPr lang="en-US" altLang="zh-CN" sz="2000" dirty="0" smtClean="0"/>
              <a:t>pointer</a:t>
            </a:r>
            <a:r>
              <a:rPr lang="zh-CN" altLang="en-US" sz="2000" dirty="0" smtClean="0"/>
              <a:t>是存放地址的变量，所以只能用来存放地址。</a:t>
            </a:r>
            <a:endParaRPr lang="en-US" altLang="zh-CN" sz="2000" dirty="0" smtClean="0"/>
          </a:p>
          <a:p>
            <a:r>
              <a:rPr lang="zh-CN" altLang="en-US" sz="2000" dirty="0" smtClean="0"/>
              <a:t>指针变量的使用：可以利用指针运算符</a:t>
            </a:r>
            <a:r>
              <a:rPr lang="zh-CN" altLang="en-US" sz="2000" dirty="0"/>
              <a:t>*</a:t>
            </a:r>
            <a:r>
              <a:rPr lang="zh-CN" altLang="en-US" sz="2000" dirty="0" smtClean="0"/>
              <a:t>来实现。例如：</a:t>
            </a:r>
            <a:endParaRPr lang="en-US" altLang="zh-CN" sz="2000" dirty="0" smtClean="0"/>
          </a:p>
          <a:p>
            <a:r>
              <a:rPr lang="zh-CN" altLang="en-US" sz="2000" dirty="0" smtClean="0"/>
              <a:t>如果：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c=76;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*pointer=&amp;c;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那么</a:t>
            </a:r>
            <a:r>
              <a:rPr lang="en-US" altLang="zh-CN" sz="2000" dirty="0" smtClean="0"/>
              <a:t>:*pointer  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pointer</a:t>
            </a:r>
            <a:r>
              <a:rPr lang="zh-CN" altLang="en-US" sz="2000" dirty="0" smtClean="0"/>
              <a:t>所指向单元的内容；或者“</a:t>
            </a:r>
            <a:r>
              <a:rPr lang="en-US" altLang="zh-CN" sz="2000" dirty="0" smtClean="0"/>
              <a:t>pointer</a:t>
            </a:r>
            <a:r>
              <a:rPr lang="zh-CN" altLang="en-US" sz="2000" dirty="0" smtClean="0"/>
              <a:t>所指向变量单元的内容是变量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5768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493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74" y="766618"/>
            <a:ext cx="7882069" cy="5160963"/>
          </a:xfrm>
        </p:spPr>
      </p:pic>
    </p:spTree>
    <p:extLst>
      <p:ext uri="{BB962C8B-B14F-4D97-AF65-F5344CB8AC3E}">
        <p14:creationId xmlns:p14="http://schemas.microsoft.com/office/powerpoint/2010/main" val="265941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23523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66" y="721288"/>
            <a:ext cx="7475868" cy="5334462"/>
          </a:xfrm>
        </p:spPr>
      </p:pic>
    </p:spTree>
    <p:extLst>
      <p:ext uri="{BB962C8B-B14F-4D97-AF65-F5344CB8AC3E}">
        <p14:creationId xmlns:p14="http://schemas.microsoft.com/office/powerpoint/2010/main" val="17434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5" y="674255"/>
            <a:ext cx="8499287" cy="5502708"/>
          </a:xfrm>
        </p:spPr>
      </p:pic>
    </p:spTree>
    <p:extLst>
      <p:ext uri="{BB962C8B-B14F-4D97-AF65-F5344CB8AC3E}">
        <p14:creationId xmlns:p14="http://schemas.microsoft.com/office/powerpoint/2010/main" val="40550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196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20191214-20191220王新育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20191130-20191206王新育</dc:title>
  <dc:creator>LEGION</dc:creator>
  <cp:lastModifiedBy>LEGION</cp:lastModifiedBy>
  <cp:revision>11</cp:revision>
  <dcterms:created xsi:type="dcterms:W3CDTF">2019-12-06T13:27:01Z</dcterms:created>
  <dcterms:modified xsi:type="dcterms:W3CDTF">2019-12-23T15:54:22Z</dcterms:modified>
</cp:coreProperties>
</file>