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41E2-2A91-4989-8935-F676FB2DC82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A68F-C423-476E-8FFE-0256E1122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95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41E2-2A91-4989-8935-F676FB2DC82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A68F-C423-476E-8FFE-0256E1122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85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41E2-2A91-4989-8935-F676FB2DC82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A68F-C423-476E-8FFE-0256E1122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44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41E2-2A91-4989-8935-F676FB2DC82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A68F-C423-476E-8FFE-0256E1122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41E2-2A91-4989-8935-F676FB2DC82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A68F-C423-476E-8FFE-0256E1122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1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41E2-2A91-4989-8935-F676FB2DC82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A68F-C423-476E-8FFE-0256E1122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35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41E2-2A91-4989-8935-F676FB2DC82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A68F-C423-476E-8FFE-0256E1122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90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41E2-2A91-4989-8935-F676FB2DC82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A68F-C423-476E-8FFE-0256E1122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57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41E2-2A91-4989-8935-F676FB2DC82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A68F-C423-476E-8FFE-0256E1122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18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41E2-2A91-4989-8935-F676FB2DC82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A68F-C423-476E-8FFE-0256E1122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7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41E2-2A91-4989-8935-F676FB2DC82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A68F-C423-476E-8FFE-0256E1122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3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C41E2-2A91-4989-8935-F676FB2DC829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A68F-C423-476E-8FFE-0256E1122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28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20191026—20191101</a:t>
            </a:r>
            <a:r>
              <a:rPr lang="zh-CN" altLang="en-US" sz="5400" dirty="0" smtClean="0"/>
              <a:t>王新育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94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逻辑运算与复合运算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逻辑运算符：</a:t>
            </a:r>
            <a:r>
              <a:rPr lang="zh-CN" altLang="en-US" dirty="0"/>
              <a:t>逻辑</a:t>
            </a:r>
            <a:r>
              <a:rPr lang="zh-CN" altLang="en-US" dirty="0" smtClean="0"/>
              <a:t>与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，逻辑或</a:t>
            </a:r>
            <a:r>
              <a:rPr lang="en-US" altLang="zh-CN" dirty="0" smtClean="0"/>
              <a:t>||</a:t>
            </a:r>
            <a:r>
              <a:rPr lang="zh-CN" altLang="en-US" dirty="0" smtClean="0"/>
              <a:t>，逻辑非！</a:t>
            </a:r>
            <a:endParaRPr lang="en-US" altLang="zh-CN" dirty="0" smtClean="0"/>
          </a:p>
          <a:p>
            <a:r>
              <a:rPr lang="zh-CN" altLang="en-US" dirty="0" smtClean="0"/>
              <a:t>逻辑运算符的优先级由高到低：！</a:t>
            </a:r>
            <a:r>
              <a:rPr lang="en-US" altLang="zh-CN" dirty="0" smtClean="0"/>
              <a:t>&gt;&amp;&amp;&gt;||</a:t>
            </a:r>
          </a:p>
          <a:p>
            <a:r>
              <a:rPr lang="zh-CN" altLang="en-US" dirty="0"/>
              <a:t>混合</a:t>
            </a:r>
            <a:r>
              <a:rPr lang="zh-CN" altLang="en-US" dirty="0" smtClean="0"/>
              <a:t>运算符的优先级：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08" y="2863272"/>
            <a:ext cx="5255491" cy="344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73" y="365125"/>
            <a:ext cx="8894617" cy="5696672"/>
          </a:xfrm>
        </p:spPr>
      </p:pic>
    </p:spTree>
    <p:extLst>
      <p:ext uri="{BB962C8B-B14F-4D97-AF65-F5344CB8AC3E}">
        <p14:creationId xmlns:p14="http://schemas.microsoft.com/office/powerpoint/2010/main" val="79422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83" y="507999"/>
            <a:ext cx="8469744" cy="5615710"/>
          </a:xfrm>
        </p:spPr>
      </p:pic>
    </p:spTree>
    <p:extLst>
      <p:ext uri="{BB962C8B-B14F-4D97-AF65-F5344CB8AC3E}">
        <p14:creationId xmlns:p14="http://schemas.microsoft.com/office/powerpoint/2010/main" val="15617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6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本周学习了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语言中的各种运算成分，了解到各种运算符之间的先后顺序，以及它们运算时应遵守的规律。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52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       赋值运算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通过赋值运算可以把一个数或字符赋值给一个变量，但要注意两边的数据类型应该相同，如果不同则自动把“</a:t>
            </a:r>
            <a:r>
              <a:rPr lang="en-US" altLang="zh-CN" dirty="0" smtClean="0"/>
              <a:t>=</a:t>
            </a:r>
            <a:r>
              <a:rPr lang="zh-CN" altLang="en-US" dirty="0" smtClean="0"/>
              <a:t>”右边的数转换成“</a:t>
            </a:r>
            <a:r>
              <a:rPr lang="en-US" altLang="zh-CN" dirty="0" smtClean="0"/>
              <a:t>=</a:t>
            </a:r>
            <a:r>
              <a:rPr lang="zh-CN" altLang="en-US" dirty="0" smtClean="0"/>
              <a:t>”左边的数。</a:t>
            </a:r>
            <a:endParaRPr lang="en-US" altLang="zh-CN" dirty="0" smtClean="0"/>
          </a:p>
          <a:p>
            <a:r>
              <a:rPr lang="zh-CN" altLang="en-US" dirty="0" smtClean="0"/>
              <a:t>连续赋值时不能在定义变量时连等，例如“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a=b=c=5”,</a:t>
            </a:r>
            <a:r>
              <a:rPr lang="zh-CN" altLang="en-US" dirty="0" smtClean="0"/>
              <a:t>这时编译器会报错。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6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复合的赋值运算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73" y="1690689"/>
            <a:ext cx="7832995" cy="4234822"/>
          </a:xfrm>
        </p:spPr>
      </p:pic>
    </p:spTree>
    <p:extLst>
      <p:ext uri="{BB962C8B-B14F-4D97-AF65-F5344CB8AC3E}">
        <p14:creationId xmlns:p14="http://schemas.microsoft.com/office/powerpoint/2010/main" val="44744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0292"/>
            <a:ext cx="8490527" cy="5696672"/>
          </a:xfrm>
        </p:spPr>
      </p:pic>
    </p:spTree>
    <p:extLst>
      <p:ext uri="{BB962C8B-B14F-4D97-AF65-F5344CB8AC3E}">
        <p14:creationId xmlns:p14="http://schemas.microsoft.com/office/powerpoint/2010/main" val="40685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算术运算符：</a:t>
            </a:r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、*、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 smtClean="0"/>
              <a:t>%</a:t>
            </a:r>
            <a:r>
              <a:rPr lang="zh-CN" altLang="en-US" dirty="0" smtClean="0"/>
              <a:t>（求余运算）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173" y="2587661"/>
            <a:ext cx="5814564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6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不同的数据类型计算时会发生类型转换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09" y="1909422"/>
            <a:ext cx="8550381" cy="4183743"/>
          </a:xfrm>
        </p:spPr>
      </p:pic>
    </p:spTree>
    <p:extLst>
      <p:ext uri="{BB962C8B-B14F-4D97-AF65-F5344CB8AC3E}">
        <p14:creationId xmlns:p14="http://schemas.microsoft.com/office/powerpoint/2010/main" val="14328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自增自减运算符</a:t>
            </a:r>
            <a:r>
              <a:rPr lang="en-US" altLang="zh-CN" sz="3600" dirty="0" smtClean="0"/>
              <a:t>++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--</a:t>
            </a:r>
            <a:r>
              <a:rPr lang="zh-CN" altLang="en-US" sz="3600" dirty="0" smtClean="0"/>
              <a:t>（使变量的值加一或减一）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只能用于变量，不能用于表达式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,--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表示在使用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之前给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--</a:t>
            </a:r>
            <a:r>
              <a:rPr lang="zh-CN" altLang="en-US" dirty="0" smtClean="0"/>
              <a:t>表示在使用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之后给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减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若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j=++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=4,j=4;</a:t>
            </a:r>
          </a:p>
          <a:p>
            <a:r>
              <a:rPr lang="en-US" altLang="zh-CN" dirty="0" smtClean="0"/>
              <a:t>j=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++;</a:t>
            </a:r>
            <a:r>
              <a:rPr lang="zh-CN" altLang="en-US" dirty="0" smtClean="0"/>
              <a:t>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=3,j=4;</a:t>
            </a:r>
          </a:p>
          <a:p>
            <a:r>
              <a:rPr lang="en-US" altLang="zh-CN" dirty="0" err="1" smtClean="0"/>
              <a:t>Cout</a:t>
            </a:r>
            <a:r>
              <a:rPr lang="en-US" altLang="zh-CN" dirty="0" smtClean="0"/>
              <a:t>&lt;&lt;++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      4(</a:t>
            </a:r>
            <a:r>
              <a:rPr lang="zh-CN" altLang="en-US" dirty="0" smtClean="0"/>
              <a:t>给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加一以后再输出）</a:t>
            </a:r>
            <a:endParaRPr lang="en-US" altLang="zh-CN" dirty="0" smtClean="0"/>
          </a:p>
          <a:p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++;      3(</a:t>
            </a:r>
            <a:r>
              <a:rPr lang="zh-CN" altLang="en-US" dirty="0" smtClean="0"/>
              <a:t>先输出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，再给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，此时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65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关系运算符：</a:t>
            </a:r>
            <a:r>
              <a:rPr lang="en-US" altLang="zh-CN" dirty="0" smtClean="0"/>
              <a:t>&lt;, &lt;=, &gt;, &gt;=, ==, !=</a:t>
            </a:r>
          </a:p>
          <a:p>
            <a:r>
              <a:rPr lang="zh-CN" altLang="en-US" dirty="0" smtClean="0"/>
              <a:t>关系运算符的值只有真或者假，对应</a:t>
            </a:r>
            <a:r>
              <a:rPr lang="en-US" altLang="zh-CN" dirty="0" smtClean="0"/>
              <a:t>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运算符的优先级：算术运算符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关系运算符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赋值运算符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57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294</Words>
  <Application>Microsoft Office PowerPoint</Application>
  <PresentationFormat>宽屏</PresentationFormat>
  <Paragraphs>24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20191026—20191101王新育</vt:lpstr>
      <vt:lpstr>PowerPoint 演示文稿</vt:lpstr>
      <vt:lpstr>                         赋值运算</vt:lpstr>
      <vt:lpstr>复合的赋值运算</vt:lpstr>
      <vt:lpstr>PowerPoint 演示文稿</vt:lpstr>
      <vt:lpstr>算术运算</vt:lpstr>
      <vt:lpstr>不同的数据类型计算时会发生类型转换</vt:lpstr>
      <vt:lpstr>自增自减运算符++、--（使变量的值加一或减一） 只能用于变量，不能用于表达式</vt:lpstr>
      <vt:lpstr>关系运算</vt:lpstr>
      <vt:lpstr>逻辑运算与复合运算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20191026—20191101王新育</dc:title>
  <dc:creator>LEGION</dc:creator>
  <cp:lastModifiedBy>LEGION</cp:lastModifiedBy>
  <cp:revision>10</cp:revision>
  <dcterms:created xsi:type="dcterms:W3CDTF">2019-11-04T01:03:16Z</dcterms:created>
  <dcterms:modified xsi:type="dcterms:W3CDTF">2019-11-04T02:31:21Z</dcterms:modified>
</cp:coreProperties>
</file>