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20191102—20191108</a:t>
            </a:r>
            <a:r>
              <a:rPr lang="zh-CN" altLang="en-US" dirty="0" smtClean="0"/>
              <a:t>王新育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823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语言中的控制成分（再谈分支语句与循环语句）</a:t>
            </a:r>
            <a:r>
              <a:rPr lang="zh-CN" altLang="en-US" sz="3100" dirty="0"/>
              <a:t>任何具有单入口与单出口的程序都可以用三种基本结构来表达</a:t>
            </a:r>
            <a:br>
              <a:rPr lang="zh-CN" altLang="en-US" sz="3100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分支语句</a:t>
            </a:r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64" y="2355273"/>
            <a:ext cx="4543181" cy="396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3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Switch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36" y="1376217"/>
            <a:ext cx="7804728" cy="4941455"/>
          </a:xfrm>
        </p:spPr>
      </p:pic>
    </p:spTree>
    <p:extLst>
      <p:ext uri="{BB962C8B-B14F-4D97-AF65-F5344CB8AC3E}">
        <p14:creationId xmlns:p14="http://schemas.microsoft.com/office/powerpoint/2010/main" val="32347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循环语句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549236"/>
            <a:ext cx="9601200" cy="331816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</a:t>
            </a:r>
            <a:r>
              <a:rPr lang="zh-CN" altLang="en-US" sz="2800" dirty="0" smtClean="0"/>
              <a:t>程序中的循环结构：</a:t>
            </a:r>
            <a:r>
              <a:rPr lang="en-US" altLang="zh-CN" sz="2800" dirty="0" smtClean="0"/>
              <a:t>for</a:t>
            </a:r>
            <a:r>
              <a:rPr lang="zh-CN" altLang="en-US" sz="2800" dirty="0" smtClean="0"/>
              <a:t>语句，</a:t>
            </a:r>
            <a:r>
              <a:rPr lang="en-US" altLang="zh-CN" sz="2800" dirty="0" smtClean="0"/>
              <a:t>while</a:t>
            </a:r>
            <a:r>
              <a:rPr lang="zh-CN" altLang="en-US" sz="2800" dirty="0" smtClean="0"/>
              <a:t>语句，</a:t>
            </a:r>
            <a:r>
              <a:rPr lang="en-US" altLang="zh-CN" sz="2800" dirty="0" smtClean="0"/>
              <a:t>do…while</a:t>
            </a:r>
            <a:r>
              <a:rPr lang="zh-CN" altLang="en-US" sz="2800" dirty="0" smtClean="0"/>
              <a:t>语句，</a:t>
            </a:r>
            <a:r>
              <a:rPr lang="en-US" altLang="zh-CN" sz="2800" dirty="0" err="1" smtClean="0"/>
              <a:t>goto</a:t>
            </a:r>
            <a:r>
              <a:rPr lang="zh-CN" altLang="en-US" sz="2800" dirty="0" smtClean="0"/>
              <a:t>与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语句（现代程序中一般不使用此语句）</a:t>
            </a:r>
            <a:endParaRPr lang="en-US" altLang="zh-CN" sz="2800" dirty="0" smtClean="0"/>
          </a:p>
          <a:p>
            <a:r>
              <a:rPr lang="zh-CN" altLang="en-US" sz="2800" dirty="0" smtClean="0"/>
              <a:t>循环终止或跳出循环：用</a:t>
            </a:r>
            <a:r>
              <a:rPr lang="en-US" altLang="zh-CN" sz="2800" dirty="0" smtClean="0"/>
              <a:t>continue</a:t>
            </a:r>
            <a:r>
              <a:rPr lang="zh-CN" altLang="en-US" sz="2800" dirty="0" smtClean="0"/>
              <a:t>语句结束本次循环，用</a:t>
            </a:r>
            <a:r>
              <a:rPr lang="en-US" altLang="zh-CN" sz="2800" dirty="0" smtClean="0"/>
              <a:t>break</a:t>
            </a:r>
            <a:r>
              <a:rPr lang="zh-CN" altLang="en-US" sz="2800" dirty="0" smtClean="0"/>
              <a:t>语句跳出本层循环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322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685799"/>
            <a:ext cx="8224982" cy="5576455"/>
          </a:xfrm>
        </p:spPr>
      </p:pic>
    </p:spTree>
    <p:extLst>
      <p:ext uri="{BB962C8B-B14F-4D97-AF65-F5344CB8AC3E}">
        <p14:creationId xmlns:p14="http://schemas.microsoft.com/office/powerpoint/2010/main" val="365804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</a:t>
            </a:r>
            <a:r>
              <a:rPr lang="zh-CN" altLang="en-US" dirty="0" smtClean="0"/>
              <a:t>语句（先判断后执行）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27" y="1428750"/>
            <a:ext cx="7670800" cy="5557982"/>
          </a:xfrm>
        </p:spPr>
      </p:pic>
    </p:spTree>
    <p:extLst>
      <p:ext uri="{BB962C8B-B14F-4D97-AF65-F5344CB8AC3E}">
        <p14:creationId xmlns:p14="http://schemas.microsoft.com/office/powerpoint/2010/main" val="1097194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Do…while</a:t>
            </a:r>
            <a:r>
              <a:rPr lang="zh-CN" altLang="en-US" dirty="0" smtClean="0"/>
              <a:t>语句（先执行后判断，至少会执行一次）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817" y="1930399"/>
            <a:ext cx="6040583" cy="4405745"/>
          </a:xfrm>
        </p:spPr>
      </p:pic>
    </p:spTree>
    <p:extLst>
      <p:ext uri="{BB962C8B-B14F-4D97-AF65-F5344CB8AC3E}">
        <p14:creationId xmlns:p14="http://schemas.microsoft.com/office/powerpoint/2010/main" val="155217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3691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转向控制语句：</a:t>
            </a:r>
            <a:r>
              <a:rPr lang="en-US" altLang="zh-CN" sz="4000" dirty="0" smtClean="0"/>
              <a:t>break</a:t>
            </a:r>
            <a:r>
              <a:rPr lang="zh-CN" altLang="en-US" sz="4000" dirty="0" smtClean="0"/>
              <a:t>语句和</a:t>
            </a:r>
            <a:r>
              <a:rPr lang="en-US" altLang="zh-CN" sz="4000" dirty="0" smtClean="0"/>
              <a:t>continue</a:t>
            </a:r>
            <a:r>
              <a:rPr lang="zh-CN" altLang="en-US" sz="4000" dirty="0" smtClean="0"/>
              <a:t>语句</a:t>
            </a:r>
            <a:endParaRPr lang="zh-CN" altLang="en-US" sz="4000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848" y="1416979"/>
            <a:ext cx="8116003" cy="4863748"/>
          </a:xfrm>
        </p:spPr>
      </p:pic>
      <p:sp>
        <p:nvSpPr>
          <p:cNvPr id="4" name="文本框 3"/>
          <p:cNvSpPr txBox="1"/>
          <p:nvPr/>
        </p:nvSpPr>
        <p:spPr>
          <a:xfrm>
            <a:off x="1958109" y="2955636"/>
            <a:ext cx="2983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37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45" y="685800"/>
            <a:ext cx="8192655" cy="5715000"/>
          </a:xfrm>
        </p:spPr>
      </p:pic>
    </p:spTree>
    <p:extLst>
      <p:ext uri="{BB962C8B-B14F-4D97-AF65-F5344CB8AC3E}">
        <p14:creationId xmlns:p14="http://schemas.microsoft.com/office/powerpoint/2010/main" val="134612841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48</TotalTime>
  <Words>124</Words>
  <Application>Microsoft Office PowerPoint</Application>
  <PresentationFormat>宽屏</PresentationFormat>
  <Paragraphs>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华文楷体</vt:lpstr>
      <vt:lpstr>Franklin Gothic Book</vt:lpstr>
      <vt:lpstr>Crop</vt:lpstr>
      <vt:lpstr>20191102—20191108王新育</vt:lpstr>
      <vt:lpstr>C语言中的控制成分（再谈分支语句与循环语句）任何具有单入口与单出口的程序都可以用三种基本结构来表达 </vt:lpstr>
      <vt:lpstr>Switch语句</vt:lpstr>
      <vt:lpstr>循环语句</vt:lpstr>
      <vt:lpstr>PowerPoint 演示文稿</vt:lpstr>
      <vt:lpstr>While语句（先判断后执行）</vt:lpstr>
      <vt:lpstr>Do…while语句（先执行后判断，至少会执行一次）</vt:lpstr>
      <vt:lpstr>转向控制语句：break语句和continue语句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20191102—20191108王新育</dc:title>
  <dc:creator>LEGION</dc:creator>
  <cp:lastModifiedBy>LEGION</cp:lastModifiedBy>
  <cp:revision>5</cp:revision>
  <dcterms:created xsi:type="dcterms:W3CDTF">2019-11-04T03:21:18Z</dcterms:created>
  <dcterms:modified xsi:type="dcterms:W3CDTF">2019-11-04T04:09:21Z</dcterms:modified>
</cp:coreProperties>
</file>