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20191116—20191122</a:t>
            </a:r>
            <a:r>
              <a:rPr lang="zh-CN" altLang="en-US" sz="4800" dirty="0" smtClean="0"/>
              <a:t>王新育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                   </a:t>
            </a:r>
            <a:r>
              <a:rPr lang="zh-CN" altLang="en-US" dirty="0" smtClean="0"/>
              <a:t>数组部分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29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6597" y="184727"/>
            <a:ext cx="8911687" cy="56341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6597" y="748145"/>
            <a:ext cx="8918430" cy="423025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数组的定义：   类型     数组名</a:t>
            </a:r>
            <a:r>
              <a:rPr lang="en-US" altLang="zh-CN" dirty="0" smtClean="0"/>
              <a:t>[</a:t>
            </a:r>
            <a:r>
              <a:rPr lang="zh-CN" altLang="en-US" dirty="0" smtClean="0"/>
              <a:t>常量表达式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且数组下标从零开始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97" y="1545943"/>
            <a:ext cx="7887383" cy="43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2689" y="143819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下面的</a:t>
            </a:r>
            <a:r>
              <a:rPr lang="en-US" altLang="zh-CN" sz="2000" dirty="0" smtClean="0"/>
              <a:t>count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#define N 4 </a:t>
            </a:r>
            <a:r>
              <a:rPr lang="zh-CN" altLang="en-US" sz="2000" dirty="0" smtClean="0"/>
              <a:t>都可以较为方便的修改数组的大小，只需要修改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后面的数字就可以了</a:t>
            </a:r>
            <a:endParaRPr lang="zh-CN" altLang="en-US" sz="2000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t="-345" r="17104" b="345"/>
          <a:stretch/>
        </p:blipFill>
        <p:spPr>
          <a:xfrm>
            <a:off x="614835" y="1618687"/>
            <a:ext cx="5478551" cy="5358587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33" y="1848570"/>
            <a:ext cx="6165114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2560" y="572655"/>
            <a:ext cx="8911687" cy="57105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数组的初始化：定义一个数组，将所有的元素列举出来，给每个元素赋值</a:t>
            </a:r>
            <a:endParaRPr lang="zh-CN" alt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813358" y="3140363"/>
            <a:ext cx="8915400" cy="308032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数组必须要进行初始化，如果不进行初始化，系统会将一个随机值默认地赋给数组中的元素。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如果数组名后面没有写常量表达式，但将初始化的结果表示出来，且明确地表示出了元素，这时数组中元素的个数就是数组的大小。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如果定义了一个数组，且指明了数组的大小，但在初始化的时候只定义了部分元素，剩下的元素全部补零，如果给出的元素超出了数组的大小，这时编译器会报错。</a:t>
            </a:r>
            <a:endParaRPr lang="zh-CN" altLang="en-US" dirty="0"/>
          </a:p>
        </p:txBody>
      </p:sp>
      <p:pic>
        <p:nvPicPr>
          <p:cNvPr id="6" name="内容占位符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74" y="1252955"/>
            <a:ext cx="7224386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7470" y="2028038"/>
            <a:ext cx="8911687" cy="5119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二维数组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2016" y="2854036"/>
            <a:ext cx="9142596" cy="30571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 二维数组的定义：   类型     数组名</a:t>
            </a:r>
            <a:r>
              <a:rPr lang="en-US" altLang="zh-CN" dirty="0" smtClean="0"/>
              <a:t>[</a:t>
            </a:r>
            <a:r>
              <a:rPr lang="zh-CN" altLang="en-US" dirty="0" smtClean="0"/>
              <a:t>常量表达式</a:t>
            </a:r>
            <a:r>
              <a:rPr lang="en-US" altLang="zh-CN" dirty="0" smtClean="0"/>
              <a:t>][</a:t>
            </a:r>
            <a:r>
              <a:rPr lang="zh-CN" altLang="en-US" dirty="0" smtClean="0"/>
              <a:t>常量表达式</a:t>
            </a:r>
            <a:r>
              <a:rPr lang="en-US" altLang="zh-CN" dirty="0" smtClean="0"/>
              <a:t>]       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    例如：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a[3][4]   </a:t>
            </a:r>
            <a:r>
              <a:rPr lang="zh-CN" altLang="en-US" dirty="0" smtClean="0"/>
              <a:t>表示定义了一个三行四列的数组 ； 可以将一个二维数组看作是几个一维数组组合在一起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二维数组的存储：按每一行的顺序存储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7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1180" y="199238"/>
            <a:ext cx="8911687" cy="1333998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二维数组的初始化：与一维数组初始化类似，在数组中的元素中再用大括号将每一行的元素括起来，或者不括也可以； 同时也可以省略二维数组定义中的行数，在初始化的过程中，系统按照列数读取每一行的元素。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1180" y="1625600"/>
            <a:ext cx="9253432" cy="42856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625600"/>
            <a:ext cx="8095234" cy="51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6524" y="356256"/>
            <a:ext cx="8911687" cy="72439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对二维数组中的部分元素进行初始化</a:t>
            </a:r>
            <a:endParaRPr lang="zh-CN" altLang="en-US" sz="2400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27" y="1320800"/>
            <a:ext cx="7011578" cy="4369377"/>
          </a:xfrm>
        </p:spPr>
      </p:pic>
    </p:spTree>
    <p:extLst>
      <p:ext uri="{BB962C8B-B14F-4D97-AF65-F5344CB8AC3E}">
        <p14:creationId xmlns:p14="http://schemas.microsoft.com/office/powerpoint/2010/main" val="40241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6597" y="591127"/>
            <a:ext cx="8911687" cy="701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三维数组：三维数组的定义：多个二维数组的组合</a:t>
            </a:r>
            <a:endParaRPr lang="zh-CN" altLang="en-US" sz="2400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46" y="1504950"/>
            <a:ext cx="7241183" cy="4424363"/>
          </a:xfrm>
        </p:spPr>
      </p:pic>
    </p:spTree>
    <p:extLst>
      <p:ext uri="{BB962C8B-B14F-4D97-AF65-F5344CB8AC3E}">
        <p14:creationId xmlns:p14="http://schemas.microsoft.com/office/powerpoint/2010/main" val="18260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355</Words>
  <Application>Microsoft Office PowerPoint</Application>
  <PresentationFormat>宽屏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幼圆</vt:lpstr>
      <vt:lpstr>Arial</vt:lpstr>
      <vt:lpstr>Century Gothic</vt:lpstr>
      <vt:lpstr>Wingdings 3</vt:lpstr>
      <vt:lpstr>丝状</vt:lpstr>
      <vt:lpstr>20191116—20191122王新育</vt:lpstr>
      <vt:lpstr>一维数组</vt:lpstr>
      <vt:lpstr>下面的count int 和#define N 4 都可以较为方便的修改数组的大小，只需要修改i和N后面的数字就可以了</vt:lpstr>
      <vt:lpstr>数组的初始化：定义一个数组，将所有的元素列举出来，给每个元素赋值</vt:lpstr>
      <vt:lpstr>二维数组</vt:lpstr>
      <vt:lpstr>二维数组的初始化：与一维数组初始化类似，在数组中的元素中再用大括号将每一行的元素括起来，或者不括也可以； 同时也可以省略二维数组定义中的行数，在初始化的过程中，系统按照列数读取每一行的元素。</vt:lpstr>
      <vt:lpstr>对二维数组中的部分元素进行初始化</vt:lpstr>
      <vt:lpstr>三维数组：三维数组的定义：多个二维数组的组合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20191116—20191122王新育</dc:title>
  <dc:creator>LEGION</dc:creator>
  <cp:lastModifiedBy>LEGION</cp:lastModifiedBy>
  <cp:revision>12</cp:revision>
  <dcterms:created xsi:type="dcterms:W3CDTF">2019-11-22T11:16:50Z</dcterms:created>
  <dcterms:modified xsi:type="dcterms:W3CDTF">2019-11-22T13:08:48Z</dcterms:modified>
</cp:coreProperties>
</file>