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81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8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6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6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7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20191008-20191015</a:t>
            </a:r>
            <a:r>
              <a:rPr lang="zh-CN" altLang="en-US" dirty="0" smtClean="0"/>
              <a:t>王新育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8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5400" dirty="0" smtClean="0"/>
              <a:t>计算机概论与程序设计基础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计算机的基本原理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计算机的历史与未来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程序运行的基本原理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计算机的基本原理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从数学危机到图灵机</a:t>
            </a:r>
            <a:endParaRPr lang="en-US" altLang="zh-CN" dirty="0" smtClean="0"/>
          </a:p>
          <a:p>
            <a:r>
              <a:rPr lang="zh-CN" altLang="en-US" dirty="0" smtClean="0"/>
              <a:t>图灵机的基本构成</a:t>
            </a:r>
            <a:endParaRPr lang="en-US" altLang="zh-CN" dirty="0" smtClean="0"/>
          </a:p>
          <a:p>
            <a:r>
              <a:rPr lang="zh-CN" altLang="en-US" dirty="0" smtClean="0"/>
              <a:t>图灵机的运行机理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的二进制表示</a:t>
            </a:r>
            <a:endParaRPr lang="en-US" altLang="zh-CN" dirty="0" smtClean="0"/>
          </a:p>
          <a:p>
            <a:r>
              <a:rPr lang="zh-CN" altLang="en-US" dirty="0" smtClean="0"/>
              <a:t>二进制数的布尔运算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0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图灵机的运行机理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图灵机运行前的准备工作  </a:t>
            </a:r>
            <a:r>
              <a:rPr lang="en-US" altLang="zh-CN" dirty="0"/>
              <a:t> </a:t>
            </a:r>
            <a:r>
              <a:rPr lang="en-US" altLang="zh-CN" dirty="0" smtClean="0"/>
              <a:t> 1.</a:t>
            </a:r>
            <a:r>
              <a:rPr lang="zh-CN" altLang="en-US" dirty="0" smtClean="0"/>
              <a:t>存储带上符号初始化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设置好控制器当前状态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读写头置于起始位置  </a:t>
            </a:r>
            <a:r>
              <a:rPr lang="en-US" altLang="zh-CN" dirty="0" smtClean="0"/>
              <a:t>4.</a:t>
            </a:r>
            <a:r>
              <a:rPr lang="zh-CN" altLang="en-US" dirty="0" smtClean="0"/>
              <a:t>准备好工作程序</a:t>
            </a:r>
            <a:endParaRPr lang="en-US" altLang="zh-CN" dirty="0" smtClean="0"/>
          </a:p>
          <a:p>
            <a:r>
              <a:rPr lang="zh-CN" altLang="en-US" dirty="0" smtClean="0"/>
              <a:t>图灵机开始工作  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读写头读出存储带上当前方格中的字母或数字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根据自身状态和所读到的字符，找到相应的存储语句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根据相应的程序语句，作相应的动作。</a:t>
            </a:r>
            <a:endParaRPr lang="en-US" altLang="zh-CN" dirty="0" smtClean="0"/>
          </a:p>
          <a:p>
            <a:r>
              <a:rPr lang="zh-CN" altLang="en-US" dirty="0" smtClean="0"/>
              <a:t>图灵机停机表示计算出结果</a:t>
            </a:r>
            <a:endParaRPr lang="en-US" altLang="zh-CN" dirty="0" smtClean="0"/>
          </a:p>
          <a:p>
            <a:r>
              <a:rPr lang="zh-CN" altLang="en-US" dirty="0"/>
              <a:t>图灵机</a:t>
            </a:r>
            <a:r>
              <a:rPr lang="zh-CN" altLang="en-US" dirty="0" smtClean="0"/>
              <a:t>的理论意义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 descr="计算概论与程序设计基础_中国大学MOOC(慕课)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0" t="34565" r="10870" b="8367"/>
          <a:stretch/>
        </p:blipFill>
        <p:spPr>
          <a:xfrm>
            <a:off x="6078415" y="3609500"/>
            <a:ext cx="3033347" cy="37624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3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二进制数的布尔运算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计算机中数的逻辑运算方法</a:t>
            </a:r>
            <a:endParaRPr lang="en-US" altLang="zh-CN" dirty="0" smtClean="0"/>
          </a:p>
          <a:p>
            <a:r>
              <a:rPr lang="zh-CN" altLang="en-US" dirty="0" smtClean="0"/>
              <a:t>通过基本逻辑运算与复合逻辑运算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63" y="1488761"/>
            <a:ext cx="40100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二进制数的布尔运算小结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83348"/>
            <a:ext cx="8915400" cy="3478754"/>
          </a:xfrm>
        </p:spPr>
      </p:pic>
    </p:spTree>
    <p:extLst>
      <p:ext uri="{BB962C8B-B14F-4D97-AF65-F5344CB8AC3E}">
        <p14:creationId xmlns:p14="http://schemas.microsoft.com/office/powerpoint/2010/main" val="397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计算机的历史与未来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历史上的计算设备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电子管到云计算</a:t>
            </a:r>
            <a:endParaRPr lang="en-US" altLang="zh-CN" dirty="0" smtClean="0"/>
          </a:p>
          <a:p>
            <a:r>
              <a:rPr lang="zh-CN" altLang="en-US" dirty="0"/>
              <a:t>摩尔定律下</a:t>
            </a:r>
            <a:r>
              <a:rPr lang="zh-CN" altLang="en-US" dirty="0" smtClean="0"/>
              <a:t>的计算危机</a:t>
            </a:r>
            <a:endParaRPr lang="en-US" altLang="zh-CN" dirty="0" smtClean="0"/>
          </a:p>
          <a:p>
            <a:r>
              <a:rPr lang="zh-CN" altLang="en-US" dirty="0"/>
              <a:t>量子计算机的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dirty="0"/>
              <a:t>量子计算机的基本状态</a:t>
            </a:r>
          </a:p>
        </p:txBody>
      </p:sp>
    </p:spTree>
    <p:extLst>
      <p:ext uri="{BB962C8B-B14F-4D97-AF65-F5344CB8AC3E}">
        <p14:creationId xmlns:p14="http://schemas.microsoft.com/office/powerpoint/2010/main" val="7506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从电子管到云计算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摩尔定律</a:t>
            </a:r>
            <a:endParaRPr lang="en-US" altLang="zh-CN" dirty="0" smtClean="0"/>
          </a:p>
          <a:p>
            <a:r>
              <a:rPr lang="zh-CN" altLang="en-US" dirty="0" smtClean="0"/>
              <a:t>由真空管到晶体管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再</a:t>
            </a:r>
            <a:r>
              <a:rPr lang="zh-CN" altLang="en-US" dirty="0" smtClean="0"/>
              <a:t>到集成电路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83" y="1556010"/>
            <a:ext cx="7020000" cy="39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量子计算机的基本原理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量子计算的提出</a:t>
            </a:r>
            <a:endParaRPr lang="en-US" altLang="zh-CN" dirty="0" smtClean="0"/>
          </a:p>
          <a:p>
            <a:r>
              <a:rPr lang="zh-CN" altLang="en-US" dirty="0"/>
              <a:t>量子计算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1428750"/>
            <a:ext cx="3708000" cy="43912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2" y="3505130"/>
            <a:ext cx="6462320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309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212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丝状</vt:lpstr>
      <vt:lpstr>20191008-20191015王新育</vt:lpstr>
      <vt:lpstr>计算机概论与程序设计基础</vt:lpstr>
      <vt:lpstr>计算机的基本原理</vt:lpstr>
      <vt:lpstr>图灵机的运行机理</vt:lpstr>
      <vt:lpstr>二进制数的布尔运算</vt:lpstr>
      <vt:lpstr>二进制数的布尔运算小结</vt:lpstr>
      <vt:lpstr>计算机的历史与未来</vt:lpstr>
      <vt:lpstr>从电子管到云计算</vt:lpstr>
      <vt:lpstr>量子计算机的基本原理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20191008-20191015王新育</dc:title>
  <dc:creator>LEGION</dc:creator>
  <cp:lastModifiedBy>LEGION</cp:lastModifiedBy>
  <cp:revision>13</cp:revision>
  <dcterms:created xsi:type="dcterms:W3CDTF">2019-10-10T04:36:10Z</dcterms:created>
  <dcterms:modified xsi:type="dcterms:W3CDTF">2019-10-11T00:28:05Z</dcterms:modified>
</cp:coreProperties>
</file>