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4" r:id="rId7"/>
    <p:sldId id="265" r:id="rId8"/>
    <p:sldId id="262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/>
              <a:t>20191109—20191115</a:t>
            </a:r>
            <a:r>
              <a:rPr lang="zh-CN" altLang="en-US" sz="4800" dirty="0" smtClean="0"/>
              <a:t>王新育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187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29199"/>
          </a:xfrm>
        </p:spPr>
        <p:txBody>
          <a:bodyPr/>
          <a:lstStyle/>
          <a:p>
            <a:r>
              <a:rPr lang="en-US" altLang="zh-CN" dirty="0" smtClean="0"/>
              <a:t>(PS:</a:t>
            </a:r>
            <a:r>
              <a:rPr lang="zh-CN" altLang="en-US" dirty="0" smtClean="0"/>
              <a:t>形参是局部变量）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764" y="1265381"/>
            <a:ext cx="8608291" cy="5273964"/>
          </a:xfrm>
        </p:spPr>
      </p:pic>
    </p:spTree>
    <p:extLst>
      <p:ext uri="{BB962C8B-B14F-4D97-AF65-F5344CB8AC3E}">
        <p14:creationId xmlns:p14="http://schemas.microsoft.com/office/powerpoint/2010/main" val="1143766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本周总结：函数可以让整个程序的结构更加清楚，有利于把一个大程序拆分成一个个的小程序，使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函数的结构更加清楚，如果是一个比较复杂的大程序的话，也有利于分工。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再使用函数时，理解形参和实参，全局变量和局部变量，虽然说全局变量使用起来方便一点，但尽量不要使用</a:t>
            </a:r>
            <a:r>
              <a:rPr lang="zh-CN" altLang="en-US" smtClean="0"/>
              <a:t>全局变量，因为全局变量破坏了程序的相对独立性，有可能其他部分的全局变量发生错误会导致整个程序的运行错误。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077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本周由于杨雯静老师上的程序设计基础课讲了函数，因此跳过了中间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数组与字符串</a:t>
            </a:r>
            <a:r>
              <a:rPr lang="zh-CN" altLang="en-US" dirty="0" smtClean="0"/>
              <a:t>部分</a:t>
            </a:r>
            <a:r>
              <a:rPr lang="zh-CN" altLang="en-US" dirty="0" smtClean="0"/>
              <a:t>，先看了</a:t>
            </a:r>
            <a:r>
              <a:rPr lang="zh-CN" altLang="en-US" dirty="0"/>
              <a:t>函数部分</a:t>
            </a:r>
            <a:r>
              <a:rPr lang="zh-CN" altLang="en-US" dirty="0" smtClean="0"/>
              <a:t>的课，接下来的时间</a:t>
            </a:r>
            <a:r>
              <a:rPr lang="zh-CN" altLang="en-US" dirty="0" smtClean="0"/>
              <a:t>里</a:t>
            </a:r>
            <a:r>
              <a:rPr lang="zh-CN" altLang="en-US" dirty="0" smtClean="0"/>
              <a:t>学习数组与字符串的内容。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6482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什么是函数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477818"/>
            <a:ext cx="5469806" cy="3408218"/>
          </a:xfrm>
        </p:spPr>
      </p:pic>
    </p:spTree>
    <p:extLst>
      <p:ext uri="{BB962C8B-B14F-4D97-AF65-F5344CB8AC3E}">
        <p14:creationId xmlns:p14="http://schemas.microsoft.com/office/powerpoint/2010/main" val="2676089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065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函数的定义与声明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（函数的原型</a:t>
            </a:r>
            <a:r>
              <a:rPr lang="en-US" altLang="zh-CN" dirty="0" smtClean="0"/>
              <a:t>=</a:t>
            </a:r>
            <a:r>
              <a:rPr lang="zh-CN" altLang="en-US" dirty="0" smtClean="0"/>
              <a:t>返回值类型</a:t>
            </a:r>
            <a:r>
              <a:rPr lang="en-US" altLang="zh-CN" dirty="0" smtClean="0"/>
              <a:t>+</a:t>
            </a:r>
            <a:r>
              <a:rPr lang="zh-CN" altLang="en-US" dirty="0"/>
              <a:t>函数</a:t>
            </a:r>
            <a:r>
              <a:rPr lang="zh-CN" altLang="en-US" dirty="0" smtClean="0"/>
              <a:t>名</a:t>
            </a:r>
            <a:r>
              <a:rPr lang="en-US" altLang="zh-CN" dirty="0" smtClean="0"/>
              <a:t>+</a:t>
            </a:r>
            <a:r>
              <a:rPr lang="zh-CN" altLang="en-US" dirty="0" smtClean="0"/>
              <a:t>参数类型）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218" y="1856509"/>
            <a:ext cx="6405707" cy="4405746"/>
          </a:xfrm>
        </p:spPr>
      </p:pic>
    </p:spTree>
    <p:extLst>
      <p:ext uri="{BB962C8B-B14F-4D97-AF65-F5344CB8AC3E}">
        <p14:creationId xmlns:p14="http://schemas.microsoft.com/office/powerpoint/2010/main" val="158950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函数的</a:t>
            </a:r>
            <a:r>
              <a:rPr lang="zh-CN" altLang="en-US" dirty="0"/>
              <a:t>调用方式</a:t>
            </a: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73" y="1348509"/>
            <a:ext cx="6573061" cy="4563341"/>
          </a:xfrm>
        </p:spPr>
      </p:pic>
    </p:spTree>
    <p:extLst>
      <p:ext uri="{BB962C8B-B14F-4D97-AF65-F5344CB8AC3E}">
        <p14:creationId xmlns:p14="http://schemas.microsoft.com/office/powerpoint/2010/main" val="3265186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      函数的调用过程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82" y="1265381"/>
            <a:ext cx="7980218" cy="5200073"/>
          </a:xfrm>
        </p:spPr>
      </p:pic>
    </p:spTree>
    <p:extLst>
      <p:ext uri="{BB962C8B-B14F-4D97-AF65-F5344CB8AC3E}">
        <p14:creationId xmlns:p14="http://schemas.microsoft.com/office/powerpoint/2010/main" val="1788658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参数传递：实参和形参各自拥有独立的存储单元，传递时先复制再传递。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050" y="2133600"/>
            <a:ext cx="5911726" cy="3778250"/>
          </a:xfrm>
        </p:spPr>
      </p:pic>
    </p:spTree>
    <p:extLst>
      <p:ext uri="{BB962C8B-B14F-4D97-AF65-F5344CB8AC3E}">
        <p14:creationId xmlns:p14="http://schemas.microsoft.com/office/powerpoint/2010/main" val="2009857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34" y="2133600"/>
            <a:ext cx="6941757" cy="3778250"/>
          </a:xfrm>
        </p:spPr>
      </p:pic>
    </p:spTree>
    <p:extLst>
      <p:ext uri="{BB962C8B-B14F-4D97-AF65-F5344CB8AC3E}">
        <p14:creationId xmlns:p14="http://schemas.microsoft.com/office/powerpoint/2010/main" val="767022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局部变量与全局变量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897" y="2133600"/>
            <a:ext cx="6386031" cy="3778250"/>
          </a:xfrm>
        </p:spPr>
      </p:pic>
    </p:spTree>
    <p:extLst>
      <p:ext uri="{BB962C8B-B14F-4D97-AF65-F5344CB8AC3E}">
        <p14:creationId xmlns:p14="http://schemas.microsoft.com/office/powerpoint/2010/main" val="555884605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97</TotalTime>
  <Words>196</Words>
  <Application>Microsoft Office PowerPoint</Application>
  <PresentationFormat>宽屏</PresentationFormat>
  <Paragraphs>12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幼圆</vt:lpstr>
      <vt:lpstr>Arial</vt:lpstr>
      <vt:lpstr>Century Gothic</vt:lpstr>
      <vt:lpstr>Wingdings 3</vt:lpstr>
      <vt:lpstr>丝状</vt:lpstr>
      <vt:lpstr>20191109—20191115王新育</vt:lpstr>
      <vt:lpstr>PowerPoint 演示文稿</vt:lpstr>
      <vt:lpstr>什么是函数</vt:lpstr>
      <vt:lpstr>函数的定义与声明 （函数的原型=返回值类型+函数名+参数类型）</vt:lpstr>
      <vt:lpstr>          函数的调用方式</vt:lpstr>
      <vt:lpstr>                函数的调用过程</vt:lpstr>
      <vt:lpstr>参数传递：实参和形参各自拥有独立的存储单元，传递时先复制再传递。</vt:lpstr>
      <vt:lpstr>PowerPoint 演示文稿</vt:lpstr>
      <vt:lpstr>局部变量与全局变量</vt:lpstr>
      <vt:lpstr>(PS:形参是局部变量）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20191109—20191115王新育</dc:title>
  <dc:creator>LEGION</dc:creator>
  <cp:lastModifiedBy>LEGION</cp:lastModifiedBy>
  <cp:revision>11</cp:revision>
  <dcterms:created xsi:type="dcterms:W3CDTF">2019-11-15T00:48:55Z</dcterms:created>
  <dcterms:modified xsi:type="dcterms:W3CDTF">2019-11-16T03:15:30Z</dcterms:modified>
</cp:coreProperties>
</file>