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10242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副标题 3074"/>
          <p:cNvSpPr>
            <a:spLocks noGrp="1"/>
          </p:cNvSpPr>
          <p:nvPr>
            <p:ph type="subTitle" idx="1"/>
          </p:nvPr>
        </p:nvSpPr>
        <p:spPr>
          <a:xfrm>
            <a:off x="4365625" y="4319588"/>
            <a:ext cx="4930775" cy="1319212"/>
          </a:xfrm>
        </p:spPr>
        <p:txBody>
          <a:bodyPr anchor="t"/>
          <a:p>
            <a:pPr defTabSz="914400">
              <a:buClrTx/>
              <a:buSzTx/>
              <a:buFontTx/>
            </a:pPr>
            <a:endParaRPr lang="zh-CN" altLang="zh-CN" sz="3200" kern="1200" baseline="0">
              <a:latin typeface="+mn-lt"/>
              <a:ea typeface="+mn-ea"/>
              <a:cs typeface="+mn-cs"/>
            </a:endParaRPr>
          </a:p>
          <a:p>
            <a:pPr defTabSz="914400">
              <a:buClrTx/>
              <a:buSzTx/>
              <a:buFontTx/>
            </a:pPr>
            <a:r>
              <a:rPr lang="en-US" altLang="zh-CN" sz="3200" kern="1200" baseline="0">
                <a:latin typeface="+mn-lt"/>
                <a:ea typeface="+mn-ea"/>
                <a:cs typeface="+mn-cs"/>
              </a:rPr>
              <a:t>               ————</a:t>
            </a:r>
            <a:r>
              <a:rPr lang="zh-CN" altLang="en-US" sz="3200" i="1" u="sng" kern="1200" baseline="0">
                <a:latin typeface="+mn-lt"/>
                <a:ea typeface="+mn-ea"/>
                <a:cs typeface="+mn-cs"/>
              </a:rPr>
              <a:t>张恒</a:t>
            </a:r>
            <a:endParaRPr lang="zh-CN" altLang="en-US" sz="3200" i="1" u="sng" kern="1200" baseline="0">
              <a:latin typeface="+mn-lt"/>
              <a:ea typeface="+mn-ea"/>
              <a:cs typeface="+mn-cs"/>
            </a:endParaRPr>
          </a:p>
        </p:txBody>
      </p:sp>
      <p:sp>
        <p:nvSpPr>
          <p:cNvPr id="2" name="标题 3073"/>
          <p:cNvSpPr>
            <a:spLocks noGrp="1"/>
          </p:cNvSpPr>
          <p:nvPr>
            <p:ph type="ctrTitle"/>
          </p:nvPr>
        </p:nvSpPr>
        <p:spPr>
          <a:xfrm>
            <a:off x="2209800" y="2130425"/>
            <a:ext cx="7772400" cy="1134110"/>
          </a:xfrm>
          <a:effectLst>
            <a:glow rad="139700">
              <a:schemeClr val="tx2">
                <a:lumMod val="65000"/>
                <a:lumOff val="35000"/>
                <a:alpha val="96000"/>
              </a:schemeClr>
            </a:glow>
            <a:reflection blurRad="520700" stA="52000" endA="300" endPos="35000" dist="736600" dir="5400000" sy="-100000" algn="bl" rotWithShape="0"/>
          </a:effectLst>
        </p:spPr>
        <p:txBody>
          <a:bodyPr anchor="ctr">
            <a:normAutofit fontScale="90000"/>
          </a:bodyPr>
          <a:p>
            <a:pPr defTabSz="914400" fontAlgn="base">
              <a:buClrTx/>
              <a:buSzTx/>
              <a:buFontTx/>
            </a:pPr>
            <a:r>
              <a:rPr lang="en-US" sz="4400" b="1" i="1" strike="noStrike" kern="1200" baseline="0" noProof="1">
                <a:solidFill>
                  <a:schemeClr val="accent1">
                    <a:lumMod val="2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20191017-20191018</a:t>
            </a:r>
            <a:br>
              <a:rPr lang="en-US" sz="4400" b="1" i="1" strike="noStrike" kern="1200" baseline="0" noProof="1">
                <a:solidFill>
                  <a:schemeClr val="accent1">
                    <a:lumMod val="2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zh-CN" altLang="en-US" sz="2400" b="1" i="1" strike="noStrike" kern="1200" baseline="0" noProof="1">
                <a:solidFill>
                  <a:schemeClr val="accent1">
                    <a:lumMod val="2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第一周（</a:t>
            </a:r>
            <a:r>
              <a:rPr lang="en-US" altLang="zh-CN" sz="2400" b="1" i="1" strike="noStrike" kern="1200" baseline="0" noProof="1">
                <a:solidFill>
                  <a:schemeClr val="accent1">
                    <a:lumMod val="2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2day)</a:t>
            </a:r>
            <a:br>
              <a:rPr lang="en-US" sz="2400" b="1" i="1" kern="1200" baseline="0">
                <a:solidFill>
                  <a:schemeClr val="accent1">
                    <a:lumMod val="2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zh-CN" altLang="en-US" sz="4400" b="1" i="1" strike="noStrike" kern="1200" baseline="0" noProof="1">
                <a:solidFill>
                  <a:schemeClr val="accent1">
                    <a:lumMod val="2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总结</a:t>
            </a:r>
            <a:endParaRPr lang="zh-CN" altLang="en-US" sz="4400" b="1" i="1" strike="noStrike" kern="1200" baseline="0" noProof="1">
              <a:solidFill>
                <a:schemeClr val="accent1">
                  <a:lumMod val="2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  <a:alpha val="41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313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No.4</a:t>
            </a:r>
            <a:endParaRPr lang="en-US" altLang="zh-CN"/>
          </a:p>
        </p:txBody>
      </p:sp>
      <p:sp>
        <p:nvSpPr>
          <p:cNvPr id="13314" name="内容占位符 2"/>
          <p:cNvSpPr>
            <a:spLocks noGrp="1"/>
          </p:cNvSpPr>
          <p:nvPr>
            <p:ph idx="1"/>
          </p:nvPr>
        </p:nvSpPr>
        <p:spPr>
          <a:xfrm>
            <a:off x="1981200" y="1735138"/>
            <a:ext cx="8013700" cy="4203700"/>
          </a:xfrm>
        </p:spPr>
        <p:txBody>
          <a:bodyPr anchor="t"/>
          <a:p>
            <a:r>
              <a:rPr lang="zh-CN" altLang="en-US"/>
              <a:t>虽然起步晚些，</a:t>
            </a:r>
            <a:endParaRPr lang="zh-CN" altLang="en-US"/>
          </a:p>
          <a:p>
            <a:r>
              <a:rPr lang="zh-CN" altLang="en-US"/>
              <a:t>但我却不会弱于他们。</a:t>
            </a:r>
            <a:endParaRPr lang="zh-CN" altLang="en-US"/>
          </a:p>
          <a:p>
            <a:r>
              <a:rPr lang="en-US" altLang="zh-CN"/>
              <a:t>MOOC  </a:t>
            </a:r>
            <a:r>
              <a:rPr lang="zh-CN" altLang="en-US"/>
              <a:t>一直不停，</a:t>
            </a:r>
            <a:r>
              <a:rPr lang="en-US" altLang="zh-CN"/>
              <a:t>keep  learning</a:t>
            </a:r>
            <a:r>
              <a:rPr lang="zh-CN" altLang="en-US"/>
              <a:t>！</a:t>
            </a:r>
            <a:endParaRPr lang="zh-CN" altLang="en-US"/>
          </a:p>
          <a:p>
            <a:r>
              <a:rPr lang="zh-CN" altLang="en-US"/>
              <a:t>而</a:t>
            </a:r>
            <a:r>
              <a:rPr lang="en-US" altLang="zh-CN"/>
              <a:t>PPT</a:t>
            </a:r>
            <a:r>
              <a:rPr lang="zh-CN" altLang="en-US"/>
              <a:t>没接触过，还得从零开始。</a:t>
            </a:r>
            <a:endParaRPr lang="zh-CN" altLang="en-US"/>
          </a:p>
          <a:p>
            <a:r>
              <a:rPr lang="zh-CN" altLang="en-US"/>
              <a:t>不会输给他（她）们。</a:t>
            </a:r>
            <a:endParaRPr lang="zh-CN" altLang="en-US"/>
          </a:p>
        </p:txBody>
      </p:sp>
      <p:pic>
        <p:nvPicPr>
          <p:cNvPr id="13315" name="图片 3" descr="[S0J1NFUP`J9A()XK)~ZVS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45250" y="2417763"/>
            <a:ext cx="485775" cy="4841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16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5" y="3463925"/>
            <a:ext cx="611188" cy="6016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4400" b="0" i="0" u="none" strike="noStrike" kern="1200" cap="none" spc="0" normalizeH="0" baseline="0" noProof="1">
                <a:solidFill>
                  <a:srgbClr val="FF6426"/>
                </a:solidFill>
                <a:uFillTx/>
                <a:latin typeface="+mj-lt"/>
                <a:ea typeface="+mj-ea"/>
                <a:cs typeface="+mj-cs"/>
              </a:rPr>
              <a:t>&lt; End &gt;</a:t>
            </a:r>
            <a:endParaRPr kumimoji="0" lang="en-US" altLang="zh-CN" sz="4400" b="0" i="0" u="none" strike="noStrike" kern="1200" cap="none" spc="0" normalizeH="0" baseline="0" noProof="1">
              <a:solidFill>
                <a:srgbClr val="FF6426"/>
              </a:solidFill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/>
              <a:t>总得来说</a:t>
            </a:r>
            <a:r>
              <a:rPr lang="en-US" altLang="zh-CN"/>
              <a:t>,</a:t>
            </a:r>
            <a:endParaRPr lang="en-US" altLang="zh-CN"/>
          </a:p>
          <a:p>
            <a:r>
              <a:rPr lang="zh-CN" altLang="en-US"/>
              <a:t>现在的紧凑感才是我想象中的大学生活。</a:t>
            </a:r>
            <a:endParaRPr lang="zh-CN" altLang="en-US"/>
          </a:p>
          <a:p>
            <a:r>
              <a:rPr lang="en-US" altLang="zh-CN"/>
              <a:t>of course.</a:t>
            </a:r>
            <a:endParaRPr lang="en-US" altLang="zh-CN"/>
          </a:p>
          <a:p>
            <a:r>
              <a:rPr lang="zh-CN" altLang="en-US"/>
              <a:t>基础打好才能来谈</a:t>
            </a:r>
            <a:r>
              <a:rPr lang="en-US" altLang="zh-CN"/>
              <a:t>“</a:t>
            </a:r>
            <a:r>
              <a:rPr lang="zh-CN" altLang="en-US"/>
              <a:t>后来</a:t>
            </a:r>
            <a:r>
              <a:rPr lang="en-US" altLang="zh-CN"/>
              <a:t>”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坚持下去，先把计算概论看下去。</a:t>
            </a:r>
            <a:endParaRPr lang="zh-CN" altLang="en-US"/>
          </a:p>
          <a:p>
            <a:r>
              <a:rPr lang="zh-CN" altLang="en-US"/>
              <a:t>哦吼吼，加油！！</a:t>
            </a:r>
            <a:endParaRPr lang="zh-CN" altLang="en-US"/>
          </a:p>
        </p:txBody>
      </p:sp>
      <p:pic>
        <p:nvPicPr>
          <p:cNvPr id="14339" name="图片 3" descr="[EX)AYH%VKFZVRVBG1{_A}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92938" y="3319463"/>
            <a:ext cx="554037" cy="5540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40" name="图片 4" descr="]$YF3_PJ~CE($48R0B3]B`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500" y="4552950"/>
            <a:ext cx="741363" cy="7429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7" name="标题 1"/>
          <p:cNvSpPr>
            <a:spLocks noGrp="1"/>
          </p:cNvSpPr>
          <p:nvPr>
            <p:ph type="ctrTitle"/>
          </p:nvPr>
        </p:nvSpPr>
        <p:spPr/>
        <p:txBody>
          <a:bodyPr anchor="b"/>
          <a:p>
            <a:pPr defTabSz="914400">
              <a:buClrTx/>
              <a:buSzTx/>
              <a:buFontTx/>
            </a:pPr>
            <a:r>
              <a:rPr lang="zh-CN" altLang="en-US" kern="1200" baseline="0">
                <a:latin typeface="+mj-lt"/>
                <a:ea typeface="+mj-ea"/>
                <a:cs typeface="+mj-cs"/>
              </a:rPr>
              <a:t>滴滴滴，第一次交作业</a:t>
            </a:r>
            <a:br>
              <a:rPr lang="zh-CN" altLang="en-US" kern="1200" baseline="0">
                <a:latin typeface="+mj-lt"/>
                <a:ea typeface="+mj-ea"/>
                <a:cs typeface="+mj-cs"/>
              </a:rPr>
            </a:br>
            <a:r>
              <a:rPr lang="zh-CN" altLang="en-US" kern="1200" baseline="0">
                <a:latin typeface="+mj-lt"/>
                <a:ea typeface="+mj-ea"/>
                <a:cs typeface="+mj-cs"/>
              </a:rPr>
              <a:t>操作有些不熟练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  <p:pic>
        <p:nvPicPr>
          <p:cNvPr id="4098" name="图片 3" descr="466A{KL`_NV`9@CCLHBE2K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77213" y="2746375"/>
            <a:ext cx="633412" cy="6334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1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一</a:t>
            </a:r>
            <a:r>
              <a:rPr lang="en-US" altLang="zh-CN"/>
              <a:t>.(</a:t>
            </a:r>
            <a:r>
              <a:rPr lang="zh-CN" altLang="en-US"/>
              <a:t>前言）</a:t>
            </a:r>
            <a:endParaRPr lang="zh-CN" altLang="en-US"/>
          </a:p>
        </p:txBody>
      </p:sp>
      <p:sp>
        <p:nvSpPr>
          <p:cNvPr id="5122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en-US" altLang="zh-CN"/>
              <a:t>2019. 10.16</a:t>
            </a:r>
            <a:endParaRPr lang="en-US" altLang="zh-CN"/>
          </a:p>
        </p:txBody>
      </p:sp>
      <p:sp>
        <p:nvSpPr>
          <p:cNvPr id="4" name="云形标注 3"/>
          <p:cNvSpPr/>
          <p:nvPr/>
        </p:nvSpPr>
        <p:spPr>
          <a:xfrm>
            <a:off x="3240088" y="2378075"/>
            <a:ext cx="6873875" cy="32639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2800" strike="noStrike" noProof="1">
                <a:solidFill>
                  <a:srgbClr val="5C33D1"/>
                </a:solidFill>
                <a:uFillTx/>
              </a:rPr>
              <a:t>今天，我终于见到导师了。</a:t>
            </a:r>
            <a:endParaRPr lang="zh-CN" altLang="en-US" sz="2800" strike="noStrike" noProof="1">
              <a:solidFill>
                <a:srgbClr val="5C33D1"/>
              </a:solidFill>
              <a:uFillTx/>
            </a:endParaRPr>
          </a:p>
          <a:p>
            <a:pPr algn="ctr" fontAlgn="base"/>
            <a:endParaRPr lang="zh-CN" altLang="en-US" sz="2800" strike="noStrike" noProof="1">
              <a:solidFill>
                <a:srgbClr val="5C33D1"/>
              </a:solidFill>
              <a:uFillTx/>
            </a:endParaRPr>
          </a:p>
          <a:p>
            <a:pPr algn="ctr" fontAlgn="base"/>
            <a:r>
              <a:rPr lang="zh-CN" altLang="en-US" sz="2800" strike="noStrike" noProof="1">
                <a:solidFill>
                  <a:srgbClr val="5C33D1"/>
                </a:solidFill>
                <a:uFillTx/>
              </a:rPr>
              <a:t>他有些年轻，也没我想的那么严肃。</a:t>
            </a:r>
            <a:endParaRPr lang="zh-CN" altLang="en-US" sz="2800" strike="noStrike" noProof="1">
              <a:solidFill>
                <a:srgbClr val="5C33D1"/>
              </a:solidFill>
              <a:uFillTx/>
            </a:endParaRPr>
          </a:p>
        </p:txBody>
      </p:sp>
      <p:pic>
        <p:nvPicPr>
          <p:cNvPr id="5124" name="图片 4" descr="BN0J[COJ{4~A$YH$G0{W9]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99275" y="4341813"/>
            <a:ext cx="454025" cy="4540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5" name="标题 1"/>
          <p:cNvSpPr>
            <a:spLocks noGrp="1"/>
          </p:cNvSpPr>
          <p:nvPr>
            <p:ph type="ctrTitle"/>
          </p:nvPr>
        </p:nvSpPr>
        <p:spPr>
          <a:xfrm>
            <a:off x="2667000" y="1122363"/>
            <a:ext cx="6858000" cy="711200"/>
          </a:xfrm>
        </p:spPr>
        <p:txBody>
          <a:bodyPr anchor="b">
            <a:normAutofit fontScale="90000"/>
          </a:bodyPr>
          <a:p>
            <a:pPr defTabSz="914400">
              <a:buClrTx/>
              <a:buSzTx/>
              <a:buFontTx/>
            </a:pPr>
            <a:r>
              <a:rPr lang="zh-CN" altLang="en-US" kern="1200" baseline="0">
                <a:latin typeface="+mj-lt"/>
                <a:ea typeface="+mj-ea"/>
                <a:cs typeface="+mj-cs"/>
              </a:rPr>
              <a:t>二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6146" name="副标题 2"/>
          <p:cNvSpPr>
            <a:spLocks noGrp="1"/>
          </p:cNvSpPr>
          <p:nvPr>
            <p:ph type="subTitle" idx="1"/>
          </p:nvPr>
        </p:nvSpPr>
        <p:spPr>
          <a:xfrm>
            <a:off x="2667000" y="2673350"/>
            <a:ext cx="7073900" cy="1825625"/>
          </a:xfrm>
        </p:spPr>
        <p:txBody>
          <a:bodyPr anchor="t"/>
          <a:p>
            <a:pPr defTabSz="914400">
              <a:buClrTx/>
              <a:buSzTx/>
              <a:buFontTx/>
            </a:pPr>
            <a:endParaRPr lang="zh-CN" altLang="en-US" kern="1200" baseline="0">
              <a:latin typeface="+mn-lt"/>
              <a:ea typeface="+mn-ea"/>
              <a:cs typeface="+mn-cs"/>
            </a:endParaRPr>
          </a:p>
        </p:txBody>
      </p:sp>
      <p:sp>
        <p:nvSpPr>
          <p:cNvPr id="4" name="横卷形 3"/>
          <p:cNvSpPr/>
          <p:nvPr/>
        </p:nvSpPr>
        <p:spPr>
          <a:xfrm>
            <a:off x="2382838" y="1619250"/>
            <a:ext cx="7643813" cy="3324225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3200" strike="noStrike" noProof="1">
                <a:solidFill>
                  <a:srgbClr val="FF6426"/>
                </a:solidFill>
                <a:uFillTx/>
              </a:rPr>
              <a:t>20191017</a:t>
            </a:r>
            <a:r>
              <a:rPr lang="zh-CN" altLang="en-US" sz="3200" strike="noStrike" noProof="1">
                <a:solidFill>
                  <a:srgbClr val="FF6426"/>
                </a:solidFill>
                <a:uFillTx/>
              </a:rPr>
              <a:t>早</a:t>
            </a:r>
            <a:endParaRPr lang="zh-CN" altLang="en-US" sz="3200" strike="noStrike" noProof="1">
              <a:solidFill>
                <a:srgbClr val="FF6426"/>
              </a:solidFill>
              <a:uFillTx/>
            </a:endParaRPr>
          </a:p>
          <a:p>
            <a:pPr algn="ctr" fontAlgn="base"/>
            <a:r>
              <a:rPr lang="zh-CN" altLang="en-US" sz="3200" strike="noStrike" noProof="1">
                <a:solidFill>
                  <a:srgbClr val="FF6426"/>
                </a:solidFill>
                <a:uFillTx/>
              </a:rPr>
              <a:t>正式开始</a:t>
            </a:r>
            <a:endParaRPr lang="zh-CN" altLang="en-US" sz="3200" strike="noStrike" noProof="1">
              <a:solidFill>
                <a:srgbClr val="FF6426"/>
              </a:solidFill>
              <a:uFillTx/>
            </a:endParaRPr>
          </a:p>
        </p:txBody>
      </p:sp>
      <p:pic>
        <p:nvPicPr>
          <p:cNvPr id="6148" name="图片 4" descr="8KXC@}K@V[E9VFYR{C1%E1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86238" y="2673350"/>
            <a:ext cx="938212" cy="9382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9" name="图片 5" descr="8KXC@}K@V[E9VFYR{C1%E1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12050" y="2584450"/>
            <a:ext cx="976313" cy="977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No.1</a:t>
            </a:r>
            <a:endParaRPr lang="en-US" altLang="zh-CN"/>
          </a:p>
        </p:txBody>
      </p:sp>
      <p:pic>
        <p:nvPicPr>
          <p:cNvPr id="7171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80565" y="2433955"/>
            <a:ext cx="8229600" cy="3644900"/>
          </a:xfrm>
        </p:spPr>
      </p:pic>
      <p:sp>
        <p:nvSpPr>
          <p:cNvPr id="5" name="矩形 4"/>
          <p:cNvSpPr/>
          <p:nvPr/>
        </p:nvSpPr>
        <p:spPr>
          <a:xfrm>
            <a:off x="2095500" y="1417638"/>
            <a:ext cx="7999413" cy="471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3200" strike="noStrike" noProof="1">
                <a:solidFill>
                  <a:srgbClr val="FF0000"/>
                </a:solidFill>
                <a:uFillTx/>
              </a:rPr>
              <a:t>先弄那个</a:t>
            </a:r>
            <a:r>
              <a:rPr lang="en-US" altLang="zh-CN" sz="3200" strike="noStrike" noProof="1">
                <a:solidFill>
                  <a:srgbClr val="FF0000"/>
                </a:solidFill>
                <a:uFillTx/>
              </a:rPr>
              <a:t>Github</a:t>
            </a:r>
            <a:r>
              <a:rPr lang="zh-CN" altLang="en-US" strike="noStrike" noProof="1">
                <a:solidFill>
                  <a:srgbClr val="FF0000"/>
                </a:solidFill>
                <a:uFillTx/>
              </a:rPr>
              <a:t>：</a:t>
            </a:r>
            <a:endParaRPr lang="zh-CN" altLang="en-US" strike="noStrike" noProof="1">
              <a:solidFill>
                <a:srgbClr val="FF0000"/>
              </a:solidFill>
              <a:uFillTx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7407275" y="1417638"/>
            <a:ext cx="358775" cy="431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8193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No.2</a:t>
            </a:r>
            <a:endParaRPr lang="en-US" altLang="zh-CN"/>
          </a:p>
        </p:txBody>
      </p:sp>
      <p:sp>
        <p:nvSpPr>
          <p:cNvPr id="4" name="单圆角矩形 3"/>
          <p:cNvSpPr/>
          <p:nvPr/>
        </p:nvSpPr>
        <p:spPr>
          <a:xfrm>
            <a:off x="2011363" y="1292225"/>
            <a:ext cx="8229600" cy="823913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4000" strike="noStrike" noProof="1">
                <a:solidFill>
                  <a:srgbClr val="FF0000"/>
                </a:solidFill>
              </a:rPr>
              <a:t>再注册</a:t>
            </a:r>
            <a:r>
              <a:rPr lang="en-US" altLang="zh-CN" sz="4000" strike="noStrike" noProof="1">
                <a:solidFill>
                  <a:srgbClr val="FF0000"/>
                </a:solidFill>
              </a:rPr>
              <a:t>MOOC </a:t>
            </a:r>
            <a:r>
              <a:rPr lang="zh-CN" altLang="en-US" strike="noStrike" noProof="1">
                <a:solidFill>
                  <a:srgbClr val="FF0000"/>
                </a:solidFill>
              </a:rPr>
              <a:t>：</a:t>
            </a:r>
            <a:endParaRPr lang="zh-CN" altLang="en-US" strike="noStrike" noProof="1">
              <a:solidFill>
                <a:srgbClr val="FF0000"/>
              </a:solidFill>
            </a:endParaRPr>
          </a:p>
        </p:txBody>
      </p:sp>
      <p:pic>
        <p:nvPicPr>
          <p:cNvPr id="819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11363" y="2349500"/>
            <a:ext cx="8169275" cy="3776663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9217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No.3</a:t>
            </a:r>
            <a:endParaRPr lang="en-US" altLang="zh-CN"/>
          </a:p>
        </p:txBody>
      </p:sp>
      <p:sp>
        <p:nvSpPr>
          <p:cNvPr id="5" name="对角圆角矩形 4"/>
          <p:cNvSpPr/>
          <p:nvPr/>
        </p:nvSpPr>
        <p:spPr>
          <a:xfrm>
            <a:off x="1981200" y="1127125"/>
            <a:ext cx="8094663" cy="105092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4400" strike="noStrike" noProof="1">
                <a:solidFill>
                  <a:srgbClr val="FF0000"/>
                </a:solidFill>
              </a:rPr>
              <a:t>开始学习啦！！</a:t>
            </a:r>
            <a:endParaRPr lang="zh-CN" altLang="en-US" sz="4400" strike="noStrike" noProof="1">
              <a:solidFill>
                <a:srgbClr val="FF0000"/>
              </a:solidFill>
            </a:endParaRPr>
          </a:p>
        </p:txBody>
      </p:sp>
      <p:pic>
        <p:nvPicPr>
          <p:cNvPr id="9219" name="内容占位符 5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981200" y="2611438"/>
            <a:ext cx="4032250" cy="3311525"/>
          </a:xfrm>
        </p:spPr>
      </p:pic>
      <p:pic>
        <p:nvPicPr>
          <p:cNvPr id="9220" name="内容占位符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8550" y="2540000"/>
            <a:ext cx="4032250" cy="3414713"/>
          </a:xfrm>
        </p:spPr>
      </p:pic>
      <p:pic>
        <p:nvPicPr>
          <p:cNvPr id="9221" name="图片 7" descr="{ADJF$X%63S0H8~QF[ZV[~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4650" y="1196975"/>
            <a:ext cx="908050" cy="9810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1265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>
                <a:solidFill>
                  <a:srgbClr val="FF0000"/>
                </a:solidFill>
              </a:rPr>
              <a:t>一直看</a:t>
            </a:r>
            <a:r>
              <a:rPr lang="en-US" altLang="zh-CN">
                <a:solidFill>
                  <a:srgbClr val="FF0000"/>
                </a:solidFill>
              </a:rPr>
              <a:t>ing........</a:t>
            </a:r>
            <a:endParaRPr lang="en-US" altLang="zh-CN">
              <a:solidFill>
                <a:srgbClr val="FF0000"/>
              </a:solidFill>
            </a:endParaRPr>
          </a:p>
        </p:txBody>
      </p:sp>
      <p:pic>
        <p:nvPicPr>
          <p:cNvPr id="11266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78175" y="1600200"/>
            <a:ext cx="5834063" cy="4525963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12289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8488" y="342900"/>
            <a:ext cx="8774112" cy="58753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331</Words>
  <Application>WPS 演示</Application>
  <PresentationFormat>宽屏</PresentationFormat>
  <Paragraphs>50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20191017-20191018 第一周（2day) 总结</vt:lpstr>
      <vt:lpstr>滴滴滴，第一次交作业 操作有些不熟练</vt:lpstr>
      <vt:lpstr>一.(前言）</vt:lpstr>
      <vt:lpstr>二</vt:lpstr>
      <vt:lpstr>No.1</vt:lpstr>
      <vt:lpstr>No.2</vt:lpstr>
      <vt:lpstr>No.3</vt:lpstr>
      <vt:lpstr>一直看ing........</vt:lpstr>
      <vt:lpstr>PowerPoint 演示文稿</vt:lpstr>
      <vt:lpstr>No.4</vt:lpstr>
      <vt:lpstr>&lt; End &gt;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legion</dc:creator>
  <cp:lastModifiedBy>@ 鬩摩子</cp:lastModifiedBy>
  <cp:revision>3</cp:revision>
  <dcterms:created xsi:type="dcterms:W3CDTF">2019-10-18T00:05:00Z</dcterms:created>
  <dcterms:modified xsi:type="dcterms:W3CDTF">2019-10-18T00:10:06Z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2052-11.1.0.8597</vt:lpwstr>
  </property>
</Properties>
</file>