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9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3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38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9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1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1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6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6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6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2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46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1796DC-36D9-4294-8406-68140764BCC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alemando/rdf-to-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ogenius.com/hom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lemando/virtuoso-im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Wikidata:Main_Page" TargetMode="External"/><Relationship Id="rId2" Type="http://schemas.openxmlformats.org/officeDocument/2006/relationships/hyperlink" Target="https://github.com/alemando/rdf-to-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emando/virtuoso-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4DF8B-B44A-C458-1C89-579897E1A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87" y="90299"/>
            <a:ext cx="10279626" cy="1825096"/>
          </a:xfrm>
        </p:spPr>
        <p:txBody>
          <a:bodyPr>
            <a:noAutofit/>
          </a:bodyPr>
          <a:lstStyle/>
          <a:p>
            <a:pPr algn="ctr"/>
            <a:r>
              <a:rPr lang="es-CO" sz="4400" dirty="0"/>
              <a:t>Sistemas de recuperación de información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72CC6-1C77-A84B-4109-661CD71C0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187" y="1437968"/>
            <a:ext cx="9448800" cy="2848897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Practica 2</a:t>
            </a:r>
          </a:p>
          <a:p>
            <a:endParaRPr lang="es-CO" dirty="0"/>
          </a:p>
          <a:p>
            <a:r>
              <a:rPr lang="es-CO" dirty="0"/>
              <a:t>Integrantes:</a:t>
            </a:r>
          </a:p>
          <a:p>
            <a:r>
              <a:rPr lang="es-CO" dirty="0"/>
              <a:t>Santiago Salazar</a:t>
            </a:r>
          </a:p>
          <a:p>
            <a:r>
              <a:rPr lang="es-CO" dirty="0"/>
              <a:t>Deyner Elías López Pineda</a:t>
            </a:r>
          </a:p>
          <a:p>
            <a:r>
              <a:rPr lang="es-CO" dirty="0"/>
              <a:t>Miguel Henao</a:t>
            </a:r>
          </a:p>
          <a:p>
            <a:r>
              <a:rPr lang="es-CO" dirty="0"/>
              <a:t>Sergio Zambrano</a:t>
            </a:r>
          </a:p>
          <a:p>
            <a:r>
              <a:rPr lang="es-CO" dirty="0"/>
              <a:t>Esteban Rojas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Imagen 6" descr="Imagen que contiene Interfaz de usuario gráfica">
            <a:extLst>
              <a:ext uri="{FF2B5EF4-FFF2-40B4-BE49-F238E27FC236}">
                <a16:creationId xmlns:a16="http://schemas.microsoft.com/office/drawing/2014/main" id="{F70D5424-3017-9DFA-751C-55C15DCD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05" y="4942605"/>
            <a:ext cx="3291092" cy="13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1 - servidor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A27B4A-EB8E-87E1-B477-C3F250AA5882}"/>
              </a:ext>
            </a:extLst>
          </p:cNvPr>
          <p:cNvSpPr txBox="1"/>
          <p:nvPr/>
        </p:nvSpPr>
        <p:spPr>
          <a:xfrm>
            <a:off x="129583" y="2124508"/>
            <a:ext cx="746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solución que dimos a este punto fue hacer uso de la plataforma </a:t>
            </a:r>
            <a:r>
              <a:rPr lang="es-CO" dirty="0" err="1">
                <a:hlinkClick r:id="rId2"/>
              </a:rPr>
              <a:t>Mogenius</a:t>
            </a:r>
            <a:r>
              <a:rPr lang="es-CO" dirty="0"/>
              <a:t>, y posteriormente hicimos el Deploy de dos servicios contenidos en los repositorios </a:t>
            </a:r>
            <a:r>
              <a:rPr lang="es-CO" dirty="0">
                <a:hlinkClick r:id="rId3"/>
              </a:rPr>
              <a:t>RDF </a:t>
            </a:r>
            <a:r>
              <a:rPr lang="es-CO" dirty="0" err="1">
                <a:hlinkClick r:id="rId3"/>
              </a:rPr>
              <a:t>to</a:t>
            </a:r>
            <a:r>
              <a:rPr lang="es-CO" dirty="0">
                <a:hlinkClick r:id="rId3"/>
              </a:rPr>
              <a:t> HTML </a:t>
            </a:r>
            <a:r>
              <a:rPr lang="es-CO" dirty="0"/>
              <a:t>y </a:t>
            </a:r>
            <a:r>
              <a:rPr lang="es-CO" dirty="0">
                <a:hlinkClick r:id="rId4"/>
              </a:rPr>
              <a:t>virtuoso </a:t>
            </a:r>
            <a:r>
              <a:rPr lang="es-CO" dirty="0" err="1">
                <a:hlinkClick r:id="rId4"/>
              </a:rPr>
              <a:t>image</a:t>
            </a:r>
            <a:r>
              <a:rPr lang="es-CO" dirty="0"/>
              <a:t>, para poder realizar cualquier consulta a nuestra ontologia, desde cualquier parte del mundo.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286BC5-BE2A-5C7A-D778-1AA92597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076" y="4038275"/>
            <a:ext cx="3551887" cy="1925803"/>
          </a:xfrm>
          <a:prstGeom prst="rect">
            <a:avLst/>
          </a:prstGeom>
        </p:spPr>
      </p:pic>
      <p:pic>
        <p:nvPicPr>
          <p:cNvPr id="1026" name="Picture 2" descr="mogenius | Cloudflare Case Study | Cloudflare">
            <a:extLst>
              <a:ext uri="{FF2B5EF4-FFF2-40B4-BE49-F238E27FC236}">
                <a16:creationId xmlns:a16="http://schemas.microsoft.com/office/drawing/2014/main" id="{B07B8668-8E4E-0AB7-33A3-B4425FE2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76" y="1410887"/>
            <a:ext cx="3521555" cy="19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C785C3-C314-86BD-D54E-9CBBF86A4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37" y="4352330"/>
            <a:ext cx="3574757" cy="2350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C35F5C-A157-DF83-B341-0E0D6E82F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02" y="4845025"/>
            <a:ext cx="4115893" cy="1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9188244" cy="1293028"/>
          </a:xfrm>
        </p:spPr>
        <p:txBody>
          <a:bodyPr/>
          <a:lstStyle/>
          <a:p>
            <a:pPr algn="l"/>
            <a:r>
              <a:rPr lang="es-CO" dirty="0"/>
              <a:t>Punto 2 – consultas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2057401"/>
            <a:ext cx="74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adasdas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56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3 - consultas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2057401"/>
            <a:ext cx="74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insertan partes de computador e individuos a la ontología empleando </a:t>
            </a:r>
            <a:r>
              <a:rPr lang="es-CO" dirty="0" err="1"/>
              <a:t>dbpedia</a:t>
            </a:r>
            <a:r>
              <a:rPr lang="es-CO" dirty="0"/>
              <a:t> y </a:t>
            </a:r>
            <a:r>
              <a:rPr lang="es-CO" dirty="0" err="1"/>
              <a:t>wikidata</a:t>
            </a:r>
            <a:r>
              <a:rPr lang="es-CO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2DAECD-6588-63F8-2253-55943992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2" y="4026402"/>
            <a:ext cx="5613918" cy="27361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EE64C2-FD4D-5527-E6FB-8C2A5013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58" y="2580157"/>
            <a:ext cx="4969594" cy="26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4 - consultas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1CF645-E4D9-9D6F-80F7-743D29F8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2" y="4369042"/>
            <a:ext cx="4232988" cy="23601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303632-E8D4-9CB7-9296-67E2CDAD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2" y="4086807"/>
            <a:ext cx="4936759" cy="264240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D9B7E21-6DB0-F915-4667-76A4F7FDDB46}"/>
              </a:ext>
            </a:extLst>
          </p:cNvPr>
          <p:cNvSpPr txBox="1"/>
          <p:nvPr/>
        </p:nvSpPr>
        <p:spPr>
          <a:xfrm>
            <a:off x="335902" y="2192694"/>
            <a:ext cx="656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realizan dos consultas: una se basa en los individuos de la ontología y el otro se basa en encontrar los hijos de </a:t>
            </a:r>
            <a:r>
              <a:rPr lang="es-ES" dirty="0" err="1"/>
              <a:t>Parte_Computador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92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1978743"/>
            <a:ext cx="746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CO" dirty="0">
                <a:hlinkClick r:id="rId2"/>
              </a:rPr>
              <a:t>https://github.com/alemando/rdf-to-html</a:t>
            </a:r>
            <a:endParaRPr lang="es-CO" dirty="0"/>
          </a:p>
          <a:p>
            <a:pPr marL="285750" indent="-285750" algn="just">
              <a:buFontTx/>
              <a:buChar char="-"/>
            </a:pPr>
            <a:r>
              <a:rPr lang="es-CO" dirty="0">
                <a:hlinkClick r:id="rId3"/>
              </a:rPr>
              <a:t>https://www.wikidata.org/wiki/Wikidata:Main_Page</a:t>
            </a:r>
            <a:endParaRPr lang="es-CO" dirty="0"/>
          </a:p>
          <a:p>
            <a:pPr marL="285750" indent="-285750" algn="just">
              <a:buFontTx/>
              <a:buChar char="-"/>
            </a:pPr>
            <a:r>
              <a:rPr lang="es-CO" dirty="0">
                <a:hlinkClick r:id="rId4"/>
              </a:rPr>
              <a:t>https://github.com/alemando/virtuoso-image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661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34</TotalTime>
  <Words>165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Letras en madera</vt:lpstr>
      <vt:lpstr>Sistemas de recuperación de información web</vt:lpstr>
      <vt:lpstr>Punto 1 - servidor</vt:lpstr>
      <vt:lpstr>Punto 2 – consultas</vt:lpstr>
      <vt:lpstr>Punto 3 - consultas</vt:lpstr>
      <vt:lpstr>Punto 4 - consultas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recuperación de información web</dc:title>
  <dc:creator>Deyner Elías López Pineda</dc:creator>
  <cp:lastModifiedBy>Santiago Salazar Ramirez</cp:lastModifiedBy>
  <cp:revision>4</cp:revision>
  <dcterms:created xsi:type="dcterms:W3CDTF">2022-10-25T04:58:58Z</dcterms:created>
  <dcterms:modified xsi:type="dcterms:W3CDTF">2022-10-25T14:28:50Z</dcterms:modified>
</cp:coreProperties>
</file>