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9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73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38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9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1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1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06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6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6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2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46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1796DC-36D9-4294-8406-68140764BCC2}" type="datetimeFigureOut">
              <a:rPr lang="es-CO" smtClean="0"/>
              <a:t>24/10/2022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647CED-C769-4E23-AEB5-6D94EB029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3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alemando/rdf-to-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mogenius.com/hom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lemando/virtuoso-im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Wikidata:Main_Page" TargetMode="External"/><Relationship Id="rId2" Type="http://schemas.openxmlformats.org/officeDocument/2006/relationships/hyperlink" Target="https://github.com/alemando/rdf-to-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lemando/virtuoso-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4DF8B-B44A-C458-1C89-579897E1A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187" y="90299"/>
            <a:ext cx="10279626" cy="1825096"/>
          </a:xfrm>
        </p:spPr>
        <p:txBody>
          <a:bodyPr>
            <a:noAutofit/>
          </a:bodyPr>
          <a:lstStyle/>
          <a:p>
            <a:pPr algn="ctr"/>
            <a:r>
              <a:rPr lang="es-CO" sz="4400" dirty="0"/>
              <a:t>Sistemas de recuperación de información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972CC6-1C77-A84B-4109-661CD71C0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187" y="1437968"/>
            <a:ext cx="9448800" cy="2848897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Practica 2</a:t>
            </a:r>
          </a:p>
          <a:p>
            <a:endParaRPr lang="es-CO" dirty="0"/>
          </a:p>
          <a:p>
            <a:r>
              <a:rPr lang="es-CO" dirty="0"/>
              <a:t>Integrantes:</a:t>
            </a:r>
          </a:p>
          <a:p>
            <a:r>
              <a:rPr lang="es-CO" dirty="0"/>
              <a:t>Santiago Salazar</a:t>
            </a:r>
          </a:p>
          <a:p>
            <a:r>
              <a:rPr lang="es-CO" dirty="0"/>
              <a:t>Deyner Elías López Pineda</a:t>
            </a:r>
          </a:p>
          <a:p>
            <a:r>
              <a:rPr lang="es-CO" dirty="0"/>
              <a:t>Miguel Henao</a:t>
            </a:r>
          </a:p>
          <a:p>
            <a:r>
              <a:rPr lang="es-CO" dirty="0"/>
              <a:t>Sergio Zambrano</a:t>
            </a:r>
          </a:p>
          <a:p>
            <a:r>
              <a:rPr lang="es-CO" dirty="0"/>
              <a:t>Esteban Rojas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7" name="Imagen 6" descr="Imagen que contiene Interfaz de usuario gráfica">
            <a:extLst>
              <a:ext uri="{FF2B5EF4-FFF2-40B4-BE49-F238E27FC236}">
                <a16:creationId xmlns:a16="http://schemas.microsoft.com/office/drawing/2014/main" id="{F70D5424-3017-9DFA-751C-55C15DCD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05" y="4942605"/>
            <a:ext cx="3291092" cy="13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Punto 1 - servidor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A27B4A-EB8E-87E1-B477-C3F250AA5882}"/>
              </a:ext>
            </a:extLst>
          </p:cNvPr>
          <p:cNvSpPr txBox="1"/>
          <p:nvPr/>
        </p:nvSpPr>
        <p:spPr>
          <a:xfrm>
            <a:off x="129583" y="2124508"/>
            <a:ext cx="7462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solución que dimos a este punto fue hacer uso de la plataforma </a:t>
            </a:r>
            <a:r>
              <a:rPr lang="es-CO" dirty="0" err="1">
                <a:hlinkClick r:id="rId2"/>
              </a:rPr>
              <a:t>Mogenius</a:t>
            </a:r>
            <a:r>
              <a:rPr lang="es-CO" dirty="0"/>
              <a:t>, y posteriormente hicimos el Deploy de dos servicios contenidos en los repositorios </a:t>
            </a:r>
            <a:r>
              <a:rPr lang="es-CO" dirty="0">
                <a:hlinkClick r:id="rId3"/>
              </a:rPr>
              <a:t>RDF </a:t>
            </a:r>
            <a:r>
              <a:rPr lang="es-CO" dirty="0" err="1">
                <a:hlinkClick r:id="rId3"/>
              </a:rPr>
              <a:t>to</a:t>
            </a:r>
            <a:r>
              <a:rPr lang="es-CO" dirty="0">
                <a:hlinkClick r:id="rId3"/>
              </a:rPr>
              <a:t> HTML </a:t>
            </a:r>
            <a:r>
              <a:rPr lang="es-CO" dirty="0"/>
              <a:t>y </a:t>
            </a:r>
            <a:r>
              <a:rPr lang="es-CO" dirty="0">
                <a:hlinkClick r:id="rId4"/>
              </a:rPr>
              <a:t>virtuoso </a:t>
            </a:r>
            <a:r>
              <a:rPr lang="es-CO" dirty="0" err="1">
                <a:hlinkClick r:id="rId4"/>
              </a:rPr>
              <a:t>image</a:t>
            </a:r>
            <a:r>
              <a:rPr lang="es-CO" dirty="0"/>
              <a:t>, para poder realizar cualquier consulta a nuestra ontologia, desde cualquier parte del mundo.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286BC5-BE2A-5C7A-D778-1AA925971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076" y="4038275"/>
            <a:ext cx="3551887" cy="1925803"/>
          </a:xfrm>
          <a:prstGeom prst="rect">
            <a:avLst/>
          </a:prstGeom>
        </p:spPr>
      </p:pic>
      <p:pic>
        <p:nvPicPr>
          <p:cNvPr id="1026" name="Picture 2" descr="mogenius | Cloudflare Case Study | Cloudflare">
            <a:extLst>
              <a:ext uri="{FF2B5EF4-FFF2-40B4-BE49-F238E27FC236}">
                <a16:creationId xmlns:a16="http://schemas.microsoft.com/office/drawing/2014/main" id="{B07B8668-8E4E-0AB7-33A3-B4425FE2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76" y="1410887"/>
            <a:ext cx="3521555" cy="19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C785C3-C314-86BD-D54E-9CBBF86A4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037" y="4352330"/>
            <a:ext cx="3574757" cy="23505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C35F5C-A157-DF83-B341-0E0D6E82F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02" y="4845025"/>
            <a:ext cx="4115893" cy="17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9188244" cy="1293028"/>
          </a:xfrm>
        </p:spPr>
        <p:txBody>
          <a:bodyPr/>
          <a:lstStyle/>
          <a:p>
            <a:pPr algn="l"/>
            <a:r>
              <a:rPr lang="es-CO" dirty="0"/>
              <a:t>Punto 2 – consultas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0BA6-1939-33AC-20A7-38A19B35D755}"/>
              </a:ext>
            </a:extLst>
          </p:cNvPr>
          <p:cNvSpPr txBox="1"/>
          <p:nvPr/>
        </p:nvSpPr>
        <p:spPr>
          <a:xfrm>
            <a:off x="201562" y="2057401"/>
            <a:ext cx="746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err="1"/>
              <a:t>adasdas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566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Punto 3 - consultas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0BA6-1939-33AC-20A7-38A19B35D755}"/>
              </a:ext>
            </a:extLst>
          </p:cNvPr>
          <p:cNvSpPr txBox="1"/>
          <p:nvPr/>
        </p:nvSpPr>
        <p:spPr>
          <a:xfrm>
            <a:off x="201562" y="2057401"/>
            <a:ext cx="746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err="1"/>
              <a:t>asadsa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75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Punto 4 - consultas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0BA6-1939-33AC-20A7-38A19B35D755}"/>
              </a:ext>
            </a:extLst>
          </p:cNvPr>
          <p:cNvSpPr txBox="1"/>
          <p:nvPr/>
        </p:nvSpPr>
        <p:spPr>
          <a:xfrm>
            <a:off x="201562" y="2057401"/>
            <a:ext cx="746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err="1"/>
              <a:t>asadsa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924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C952-BC1C-D57E-EF10-63F8830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2" y="764373"/>
            <a:ext cx="8610600" cy="1293028"/>
          </a:xfrm>
        </p:spPr>
        <p:txBody>
          <a:bodyPr/>
          <a:lstStyle/>
          <a:p>
            <a:pPr algn="l"/>
            <a:r>
              <a:rPr lang="es-CO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0BA6-1939-33AC-20A7-38A19B35D755}"/>
              </a:ext>
            </a:extLst>
          </p:cNvPr>
          <p:cNvSpPr txBox="1"/>
          <p:nvPr/>
        </p:nvSpPr>
        <p:spPr>
          <a:xfrm>
            <a:off x="201562" y="1978743"/>
            <a:ext cx="746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CO" dirty="0">
                <a:hlinkClick r:id="rId2"/>
              </a:rPr>
              <a:t>https://github.com/alemando/rdf-to-html</a:t>
            </a:r>
            <a:endParaRPr lang="es-CO" dirty="0"/>
          </a:p>
          <a:p>
            <a:pPr marL="285750" indent="-285750" algn="just">
              <a:buFontTx/>
              <a:buChar char="-"/>
            </a:pPr>
            <a:r>
              <a:rPr lang="es-CO" dirty="0">
                <a:hlinkClick r:id="rId3"/>
              </a:rPr>
              <a:t>https://www.wikidata.org/wiki/Wikidata:Main_Page</a:t>
            </a:r>
            <a:endParaRPr lang="es-CO" dirty="0"/>
          </a:p>
          <a:p>
            <a:pPr marL="285750" indent="-285750" algn="just">
              <a:buFontTx/>
              <a:buChar char="-"/>
            </a:pPr>
            <a:r>
              <a:rPr lang="es-CO" dirty="0">
                <a:hlinkClick r:id="rId4"/>
              </a:rPr>
              <a:t>https://github.com/alemando/virtuoso-image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661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29</TotalTime>
  <Words>124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Letras en madera</vt:lpstr>
      <vt:lpstr>Sistemas de recuperación de información web</vt:lpstr>
      <vt:lpstr>Punto 1 - servidor</vt:lpstr>
      <vt:lpstr>Punto 2 – consultas</vt:lpstr>
      <vt:lpstr>Punto 3 - consultas</vt:lpstr>
      <vt:lpstr>Punto 4 - consultas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recuperación de información web</dc:title>
  <dc:creator>Deyner Elías López Pineda</dc:creator>
  <cp:lastModifiedBy>Deyner Elías López Pineda</cp:lastModifiedBy>
  <cp:revision>2</cp:revision>
  <dcterms:created xsi:type="dcterms:W3CDTF">2022-10-25T04:58:58Z</dcterms:created>
  <dcterms:modified xsi:type="dcterms:W3CDTF">2022-10-25T05:28:12Z</dcterms:modified>
</cp:coreProperties>
</file>