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661" r:id="rId2"/>
    <p:sldMasterId id="2147483785" r:id="rId3"/>
    <p:sldMasterId id="2147483676" r:id="rId4"/>
  </p:sldMasterIdLst>
  <p:sldIdLst>
    <p:sldId id="269" r:id="rId5"/>
    <p:sldId id="257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C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0717A-4A58-4310-80C1-181D125943F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933A99-D48A-4F5D-969E-F001C6DC9D81}">
      <dgm:prSet phldrT="[Text]"/>
      <dgm:sp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/>
            <a:t>Outcome</a:t>
          </a:r>
        </a:p>
      </dgm:t>
    </dgm:pt>
    <dgm:pt modelId="{BEF6540C-CFC6-47D2-A4CB-DD63ABB77C88}" type="parTrans" cxnId="{07E00ECE-1334-4F25-A0A0-72124F4D2E6B}">
      <dgm:prSet/>
      <dgm:spPr/>
      <dgm:t>
        <a:bodyPr/>
        <a:lstStyle/>
        <a:p>
          <a:endParaRPr lang="en-US"/>
        </a:p>
      </dgm:t>
    </dgm:pt>
    <dgm:pt modelId="{37D93B62-67E7-45E9-8A0A-52A46FD18AC8}" type="sibTrans" cxnId="{07E00ECE-1334-4F25-A0A0-72124F4D2E6B}">
      <dgm:prSet/>
      <dgm:spPr/>
      <dgm:t>
        <a:bodyPr/>
        <a:lstStyle/>
        <a:p>
          <a:endParaRPr lang="en-US"/>
        </a:p>
      </dgm:t>
    </dgm:pt>
    <dgm:pt modelId="{A1273E95-5F8B-4707-93FA-504E4712F79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Small design enhancements like CTA affects Sales Decisions</a:t>
          </a:r>
          <a:endParaRPr lang="en-US" dirty="0"/>
        </a:p>
      </dgm:t>
    </dgm:pt>
    <dgm:pt modelId="{E08E9921-C5AA-467E-9397-28D0693366D1}" type="parTrans" cxnId="{E646602E-4C54-47ED-80A1-84A4B2557F72}">
      <dgm:prSet/>
      <dgm:spPr/>
      <dgm:t>
        <a:bodyPr/>
        <a:lstStyle/>
        <a:p>
          <a:endParaRPr lang="en-US"/>
        </a:p>
      </dgm:t>
    </dgm:pt>
    <dgm:pt modelId="{DCA1B79F-622D-4D2F-9894-565D1CE0FEDA}" type="sibTrans" cxnId="{E646602E-4C54-47ED-80A1-84A4B2557F72}">
      <dgm:prSet/>
      <dgm:spPr/>
      <dgm:t>
        <a:bodyPr/>
        <a:lstStyle/>
        <a:p>
          <a:endParaRPr lang="en-US"/>
        </a:p>
      </dgm:t>
    </dgm:pt>
    <dgm:pt modelId="{DD1353AD-BD09-45D4-AAE5-1B2939ED1ED0}">
      <dgm:prSet phldrT="[Text]"/>
      <dgm:sp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pPr>
            <a:buNone/>
          </a:pPr>
          <a:r>
            <a:rPr lang="en-US" dirty="0"/>
            <a:t>Recommended Tools</a:t>
          </a:r>
        </a:p>
      </dgm:t>
    </dgm:pt>
    <dgm:pt modelId="{CFA2EA54-8A5B-4928-B4C6-EC0F863C7EAE}" type="parTrans" cxnId="{D221EBF6-E8B9-412B-B1A2-BDEFC9146060}">
      <dgm:prSet/>
      <dgm:spPr/>
      <dgm:t>
        <a:bodyPr/>
        <a:lstStyle/>
        <a:p>
          <a:endParaRPr lang="en-US"/>
        </a:p>
      </dgm:t>
    </dgm:pt>
    <dgm:pt modelId="{62988C96-A3CA-4919-AA2D-C3339F46FDEF}" type="sibTrans" cxnId="{D221EBF6-E8B9-412B-B1A2-BDEFC9146060}">
      <dgm:prSet/>
      <dgm:spPr/>
      <dgm:t>
        <a:bodyPr/>
        <a:lstStyle/>
        <a:p>
          <a:endParaRPr lang="en-US"/>
        </a:p>
      </dgm:t>
    </dgm:pt>
    <dgm:pt modelId="{78BDA82C-B7C3-4E5B-8F2D-7E36300BC9D7}">
      <dgm:prSet phldrT="[Text]"/>
      <dgm:spPr>
        <a:gradFill rotWithShape="0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</dgm:spPr>
      <dgm:t>
        <a:bodyPr/>
        <a:lstStyle/>
        <a:p>
          <a:pPr>
            <a:buNone/>
          </a:pPr>
          <a:r>
            <a:rPr lang="en-US" b="1" dirty="0"/>
            <a:t>Key Learnings / Takeaways:</a:t>
          </a:r>
          <a:endParaRPr lang="en-US" dirty="0"/>
        </a:p>
      </dgm:t>
    </dgm:pt>
    <dgm:pt modelId="{EFEB842C-24AA-48C6-B65C-35A18407B5FD}" type="parTrans" cxnId="{25ED113C-2DF9-4B8D-A1EB-09708E85B614}">
      <dgm:prSet/>
      <dgm:spPr/>
      <dgm:t>
        <a:bodyPr/>
        <a:lstStyle/>
        <a:p>
          <a:endParaRPr lang="en-US"/>
        </a:p>
      </dgm:t>
    </dgm:pt>
    <dgm:pt modelId="{4BB7CC67-8D32-4CCC-92B4-FE3F5F8E1671}" type="sibTrans" cxnId="{25ED113C-2DF9-4B8D-A1EB-09708E85B614}">
      <dgm:prSet/>
      <dgm:spPr/>
      <dgm:t>
        <a:bodyPr/>
        <a:lstStyle/>
        <a:p>
          <a:endParaRPr lang="en-US"/>
        </a:p>
      </dgm:t>
    </dgm:pt>
    <dgm:pt modelId="{D85C28B9-6A2E-47E5-8690-59B611692D6F}">
      <dgm:prSet/>
      <dgm:spPr/>
      <dgm:t>
        <a:bodyPr/>
        <a:lstStyle/>
        <a:p>
          <a:r>
            <a:rPr lang="en-US" b="1" dirty="0"/>
            <a:t>Customer Segmentation allows Nike to react instantly during sudden global launches</a:t>
          </a:r>
          <a:endParaRPr lang="en-US" dirty="0"/>
        </a:p>
      </dgm:t>
    </dgm:pt>
    <dgm:pt modelId="{7C283B80-9EDA-48C3-BDFB-17F25C4B6C3A}" type="parTrans" cxnId="{A0E93989-623B-4678-BE46-D135913675F4}">
      <dgm:prSet/>
      <dgm:spPr/>
      <dgm:t>
        <a:bodyPr/>
        <a:lstStyle/>
        <a:p>
          <a:endParaRPr lang="en-US"/>
        </a:p>
      </dgm:t>
    </dgm:pt>
    <dgm:pt modelId="{45CC22D5-7995-4758-9D2D-E7D3D91F940D}" type="sibTrans" cxnId="{A0E93989-623B-4678-BE46-D135913675F4}">
      <dgm:prSet/>
      <dgm:spPr/>
      <dgm:t>
        <a:bodyPr/>
        <a:lstStyle/>
        <a:p>
          <a:endParaRPr lang="en-US"/>
        </a:p>
      </dgm:t>
    </dgm:pt>
    <dgm:pt modelId="{BD191D20-4082-4A50-8A03-E5660506A08B}">
      <dgm:prSet/>
      <dgm:spPr/>
      <dgm:t>
        <a:bodyPr/>
        <a:lstStyle/>
        <a:p>
          <a:r>
            <a:rPr lang="en-US" b="1" dirty="0"/>
            <a:t>Leadership-Level Visibility</a:t>
          </a:r>
        </a:p>
      </dgm:t>
    </dgm:pt>
    <dgm:pt modelId="{3DA47A70-CB46-4182-AD0F-7FA45A2B949D}" type="parTrans" cxnId="{DCAE943F-D1C2-4421-B899-4C2AFD59C1C8}">
      <dgm:prSet/>
      <dgm:spPr/>
      <dgm:t>
        <a:bodyPr/>
        <a:lstStyle/>
        <a:p>
          <a:endParaRPr lang="en-US"/>
        </a:p>
      </dgm:t>
    </dgm:pt>
    <dgm:pt modelId="{E1F90DDB-638E-453F-BDA6-57412AAC353E}" type="sibTrans" cxnId="{DCAE943F-D1C2-4421-B899-4C2AFD59C1C8}">
      <dgm:prSet/>
      <dgm:spPr/>
      <dgm:t>
        <a:bodyPr/>
        <a:lstStyle/>
        <a:p>
          <a:endParaRPr lang="en-US"/>
        </a:p>
      </dgm:t>
    </dgm:pt>
    <dgm:pt modelId="{19EC94BA-364F-4739-BDC4-0AE50BE5FE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Google Analytics tracking for campaign attribution.</a:t>
          </a:r>
        </a:p>
      </dgm:t>
    </dgm:pt>
    <dgm:pt modelId="{8782D583-D95A-4D88-A290-71F853D77768}" type="parTrans" cxnId="{3C977019-A392-48B1-A40C-9EE027AA6AB1}">
      <dgm:prSet/>
      <dgm:spPr/>
      <dgm:t>
        <a:bodyPr/>
        <a:lstStyle/>
        <a:p>
          <a:endParaRPr lang="en-US"/>
        </a:p>
      </dgm:t>
    </dgm:pt>
    <dgm:pt modelId="{E315D90F-4484-4475-9FDF-2A84E1BF8823}" type="sibTrans" cxnId="{3C977019-A392-48B1-A40C-9EE027AA6AB1}">
      <dgm:prSet/>
      <dgm:spPr/>
      <dgm:t>
        <a:bodyPr/>
        <a:lstStyle/>
        <a:p>
          <a:endParaRPr lang="en-US"/>
        </a:p>
      </dgm:t>
    </dgm:pt>
    <dgm:pt modelId="{C0CF039F-BB14-4138-8C3A-1349D6BF6AB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Power BI + Facebook Ads Manager + Google Ads Connector</a:t>
          </a:r>
          <a:endParaRPr lang="en-US" dirty="0"/>
        </a:p>
      </dgm:t>
    </dgm:pt>
    <dgm:pt modelId="{C8495765-191C-4151-AA4A-521CCE226AE8}" type="sibTrans" cxnId="{88377AE2-62D5-476A-BD14-40DBC39DC995}">
      <dgm:prSet/>
      <dgm:spPr/>
      <dgm:t>
        <a:bodyPr/>
        <a:lstStyle/>
        <a:p>
          <a:endParaRPr lang="en-US"/>
        </a:p>
      </dgm:t>
    </dgm:pt>
    <dgm:pt modelId="{7920A406-3EE8-4B43-933A-3847FBF57A03}" type="parTrans" cxnId="{88377AE2-62D5-476A-BD14-40DBC39DC995}">
      <dgm:prSet/>
      <dgm:spPr/>
      <dgm:t>
        <a:bodyPr/>
        <a:lstStyle/>
        <a:p>
          <a:endParaRPr lang="en-US"/>
        </a:p>
      </dgm:t>
    </dgm:pt>
    <dgm:pt modelId="{CE3321C8-0237-41D5-BA49-8E5D4B0AAB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Funnel drop-off analysis is crucial for understanding user behavior.</a:t>
          </a:r>
        </a:p>
      </dgm:t>
    </dgm:pt>
    <dgm:pt modelId="{3C1C1336-C14C-4541-80D0-899325AFB603}" type="parTrans" cxnId="{B4C4B610-803F-46AA-BEEA-4EF2E8F1B03C}">
      <dgm:prSet/>
      <dgm:spPr/>
      <dgm:t>
        <a:bodyPr/>
        <a:lstStyle/>
        <a:p>
          <a:endParaRPr lang="en-US"/>
        </a:p>
      </dgm:t>
    </dgm:pt>
    <dgm:pt modelId="{DA997CDB-F31A-4B65-B9E1-760755E0EC73}" type="sibTrans" cxnId="{B4C4B610-803F-46AA-BEEA-4EF2E8F1B03C}">
      <dgm:prSet/>
      <dgm:spPr/>
      <dgm:t>
        <a:bodyPr/>
        <a:lstStyle/>
        <a:p>
          <a:endParaRPr lang="en-US"/>
        </a:p>
      </dgm:t>
    </dgm:pt>
    <dgm:pt modelId="{F3A74225-B4FB-4581-BE12-D15D055A224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A/B testing helps Nike experiment fast — even font size changes are tested.</a:t>
          </a:r>
        </a:p>
      </dgm:t>
    </dgm:pt>
    <dgm:pt modelId="{E4D3A565-EC32-47BD-90BA-5D23B877F22C}" type="parTrans" cxnId="{5D627AB4-D878-4916-A6D1-82F09A140970}">
      <dgm:prSet/>
      <dgm:spPr/>
      <dgm:t>
        <a:bodyPr/>
        <a:lstStyle/>
        <a:p>
          <a:endParaRPr lang="en-US"/>
        </a:p>
      </dgm:t>
    </dgm:pt>
    <dgm:pt modelId="{CFE432D5-F786-4A82-9D36-4ED07C900CAB}" type="sibTrans" cxnId="{5D627AB4-D878-4916-A6D1-82F09A140970}">
      <dgm:prSet/>
      <dgm:spPr/>
      <dgm:t>
        <a:bodyPr/>
        <a:lstStyle/>
        <a:p>
          <a:endParaRPr lang="en-US"/>
        </a:p>
      </dgm:t>
    </dgm:pt>
    <dgm:pt modelId="{6649EC42-ED7D-46EC-A575-4963F44CB4AA}" type="pres">
      <dgm:prSet presAssocID="{4C40717A-4A58-4310-80C1-181D125943F8}" presName="Name0" presStyleCnt="0">
        <dgm:presLayoutVars>
          <dgm:dir/>
          <dgm:animLvl val="lvl"/>
          <dgm:resizeHandles val="exact"/>
        </dgm:presLayoutVars>
      </dgm:prSet>
      <dgm:spPr/>
    </dgm:pt>
    <dgm:pt modelId="{71BD1154-8253-4620-8191-4C17D266ED2F}" type="pres">
      <dgm:prSet presAssocID="{FB933A99-D48A-4F5D-969E-F001C6DC9D81}" presName="linNode" presStyleCnt="0"/>
      <dgm:spPr/>
    </dgm:pt>
    <dgm:pt modelId="{BE159D25-04AC-4D45-9906-C67570B669DA}" type="pres">
      <dgm:prSet presAssocID="{FB933A99-D48A-4F5D-969E-F001C6DC9D8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4A2C83F-6509-4D34-915A-4373FD4A8C0C}" type="pres">
      <dgm:prSet presAssocID="{FB933A99-D48A-4F5D-969E-F001C6DC9D81}" presName="descendantText" presStyleLbl="alignAccFollowNode1" presStyleIdx="0" presStyleCnt="3">
        <dgm:presLayoutVars>
          <dgm:bulletEnabled val="1"/>
        </dgm:presLayoutVars>
      </dgm:prSet>
      <dgm:spPr/>
    </dgm:pt>
    <dgm:pt modelId="{14B97CC5-1F90-44CD-BD4D-5AE38E0FE683}" type="pres">
      <dgm:prSet presAssocID="{37D93B62-67E7-45E9-8A0A-52A46FD18AC8}" presName="sp" presStyleCnt="0"/>
      <dgm:spPr/>
    </dgm:pt>
    <dgm:pt modelId="{C2150B1C-CEB1-4B05-B651-9D765EB5EA30}" type="pres">
      <dgm:prSet presAssocID="{DD1353AD-BD09-45D4-AAE5-1B2939ED1ED0}" presName="linNode" presStyleCnt="0"/>
      <dgm:spPr/>
    </dgm:pt>
    <dgm:pt modelId="{D0B998CF-BDC2-47D4-AAC5-40AAE01DBD87}" type="pres">
      <dgm:prSet presAssocID="{DD1353AD-BD09-45D4-AAE5-1B2939ED1ED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2A4E501-1DEA-4B18-8E64-4F3470069546}" type="pres">
      <dgm:prSet presAssocID="{DD1353AD-BD09-45D4-AAE5-1B2939ED1ED0}" presName="descendantText" presStyleLbl="alignAccFollowNode1" presStyleIdx="1" presStyleCnt="3">
        <dgm:presLayoutVars>
          <dgm:bulletEnabled val="1"/>
        </dgm:presLayoutVars>
      </dgm:prSet>
      <dgm:spPr/>
    </dgm:pt>
    <dgm:pt modelId="{0AA879AC-136A-45AE-A23A-2E87C519CAC8}" type="pres">
      <dgm:prSet presAssocID="{62988C96-A3CA-4919-AA2D-C3339F46FDEF}" presName="sp" presStyleCnt="0"/>
      <dgm:spPr/>
    </dgm:pt>
    <dgm:pt modelId="{BDD538BF-22B5-48E5-947C-0F50155A43CC}" type="pres">
      <dgm:prSet presAssocID="{78BDA82C-B7C3-4E5B-8F2D-7E36300BC9D7}" presName="linNode" presStyleCnt="0"/>
      <dgm:spPr/>
    </dgm:pt>
    <dgm:pt modelId="{F669C1F1-72C6-448F-ABC8-4064BC060DA0}" type="pres">
      <dgm:prSet presAssocID="{78BDA82C-B7C3-4E5B-8F2D-7E36300BC9D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4E0FE9-2FA8-4035-8017-19E5CCD09EF8}" type="pres">
      <dgm:prSet presAssocID="{78BDA82C-B7C3-4E5B-8F2D-7E36300BC9D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4C4B610-803F-46AA-BEEA-4EF2E8F1B03C}" srcId="{78BDA82C-B7C3-4E5B-8F2D-7E36300BC9D7}" destId="{CE3321C8-0237-41D5-BA49-8E5D4B0AAB14}" srcOrd="0" destOrd="0" parTransId="{3C1C1336-C14C-4541-80D0-899325AFB603}" sibTransId="{DA997CDB-F31A-4B65-B9E1-760755E0EC73}"/>
    <dgm:cxn modelId="{3C977019-A392-48B1-A40C-9EE027AA6AB1}" srcId="{DD1353AD-BD09-45D4-AAE5-1B2939ED1ED0}" destId="{19EC94BA-364F-4739-BDC4-0AE50BE5FE1D}" srcOrd="1" destOrd="0" parTransId="{8782D583-D95A-4D88-A290-71F853D77768}" sibTransId="{E315D90F-4484-4475-9FDF-2A84E1BF8823}"/>
    <dgm:cxn modelId="{E646602E-4C54-47ED-80A1-84A4B2557F72}" srcId="{FB933A99-D48A-4F5D-969E-F001C6DC9D81}" destId="{A1273E95-5F8B-4707-93FA-504E4712F796}" srcOrd="0" destOrd="0" parTransId="{E08E9921-C5AA-467E-9397-28D0693366D1}" sibTransId="{DCA1B79F-622D-4D2F-9894-565D1CE0FEDA}"/>
    <dgm:cxn modelId="{D0A3F533-5B8E-49B1-8A78-854BB3FFEEB7}" type="presOf" srcId="{F3A74225-B4FB-4581-BE12-D15D055A224E}" destId="{9A4E0FE9-2FA8-4035-8017-19E5CCD09EF8}" srcOrd="0" destOrd="1" presId="urn:microsoft.com/office/officeart/2005/8/layout/vList5"/>
    <dgm:cxn modelId="{20215535-AC73-4A21-AB59-80B97D243AAD}" type="presOf" srcId="{CE3321C8-0237-41D5-BA49-8E5D4B0AAB14}" destId="{9A4E0FE9-2FA8-4035-8017-19E5CCD09EF8}" srcOrd="0" destOrd="0" presId="urn:microsoft.com/office/officeart/2005/8/layout/vList5"/>
    <dgm:cxn modelId="{25ED113C-2DF9-4B8D-A1EB-09708E85B614}" srcId="{4C40717A-4A58-4310-80C1-181D125943F8}" destId="{78BDA82C-B7C3-4E5B-8F2D-7E36300BC9D7}" srcOrd="2" destOrd="0" parTransId="{EFEB842C-24AA-48C6-B65C-35A18407B5FD}" sibTransId="{4BB7CC67-8D32-4CCC-92B4-FE3F5F8E1671}"/>
    <dgm:cxn modelId="{DCAE943F-D1C2-4421-B899-4C2AFD59C1C8}" srcId="{FB933A99-D48A-4F5D-969E-F001C6DC9D81}" destId="{BD191D20-4082-4A50-8A03-E5660506A08B}" srcOrd="2" destOrd="0" parTransId="{3DA47A70-CB46-4182-AD0F-7FA45A2B949D}" sibTransId="{E1F90DDB-638E-453F-BDA6-57412AAC353E}"/>
    <dgm:cxn modelId="{8DA8E764-6DF7-4C3F-91FF-0F2DCE87EDD1}" type="presOf" srcId="{FB933A99-D48A-4F5D-969E-F001C6DC9D81}" destId="{BE159D25-04AC-4D45-9906-C67570B669DA}" srcOrd="0" destOrd="0" presId="urn:microsoft.com/office/officeart/2005/8/layout/vList5"/>
    <dgm:cxn modelId="{417DDC45-1FF5-4C51-B05A-7CBC635BCB1A}" type="presOf" srcId="{78BDA82C-B7C3-4E5B-8F2D-7E36300BC9D7}" destId="{F669C1F1-72C6-448F-ABC8-4064BC060DA0}" srcOrd="0" destOrd="0" presId="urn:microsoft.com/office/officeart/2005/8/layout/vList5"/>
    <dgm:cxn modelId="{AE848767-B296-4250-AB13-E3F158F1DFDC}" type="presOf" srcId="{19EC94BA-364F-4739-BDC4-0AE50BE5FE1D}" destId="{A2A4E501-1DEA-4B18-8E64-4F3470069546}" srcOrd="0" destOrd="1" presId="urn:microsoft.com/office/officeart/2005/8/layout/vList5"/>
    <dgm:cxn modelId="{A0E93989-623B-4678-BE46-D135913675F4}" srcId="{FB933A99-D48A-4F5D-969E-F001C6DC9D81}" destId="{D85C28B9-6A2E-47E5-8690-59B611692D6F}" srcOrd="1" destOrd="0" parTransId="{7C283B80-9EDA-48C3-BDFB-17F25C4B6C3A}" sibTransId="{45CC22D5-7995-4758-9D2D-E7D3D91F940D}"/>
    <dgm:cxn modelId="{980B13A0-D731-4F13-8546-63E4FB83D499}" type="presOf" srcId="{DD1353AD-BD09-45D4-AAE5-1B2939ED1ED0}" destId="{D0B998CF-BDC2-47D4-AAC5-40AAE01DBD87}" srcOrd="0" destOrd="0" presId="urn:microsoft.com/office/officeart/2005/8/layout/vList5"/>
    <dgm:cxn modelId="{5D627AB4-D878-4916-A6D1-82F09A140970}" srcId="{78BDA82C-B7C3-4E5B-8F2D-7E36300BC9D7}" destId="{F3A74225-B4FB-4581-BE12-D15D055A224E}" srcOrd="1" destOrd="0" parTransId="{E4D3A565-EC32-47BD-90BA-5D23B877F22C}" sibTransId="{CFE432D5-F786-4A82-9D36-4ED07C900CAB}"/>
    <dgm:cxn modelId="{C2E818BB-2C72-40B9-868B-045553F8D1A3}" type="presOf" srcId="{D85C28B9-6A2E-47E5-8690-59B611692D6F}" destId="{D4A2C83F-6509-4D34-915A-4373FD4A8C0C}" srcOrd="0" destOrd="1" presId="urn:microsoft.com/office/officeart/2005/8/layout/vList5"/>
    <dgm:cxn modelId="{07E00ECE-1334-4F25-A0A0-72124F4D2E6B}" srcId="{4C40717A-4A58-4310-80C1-181D125943F8}" destId="{FB933A99-D48A-4F5D-969E-F001C6DC9D81}" srcOrd="0" destOrd="0" parTransId="{BEF6540C-CFC6-47D2-A4CB-DD63ABB77C88}" sibTransId="{37D93B62-67E7-45E9-8A0A-52A46FD18AC8}"/>
    <dgm:cxn modelId="{88377AE2-62D5-476A-BD14-40DBC39DC995}" srcId="{DD1353AD-BD09-45D4-AAE5-1B2939ED1ED0}" destId="{C0CF039F-BB14-4138-8C3A-1349D6BF6AB3}" srcOrd="0" destOrd="0" parTransId="{7920A406-3EE8-4B43-933A-3847FBF57A03}" sibTransId="{C8495765-191C-4151-AA4A-521CCE226AE8}"/>
    <dgm:cxn modelId="{3E28D2E7-C741-471D-9B9B-D2CF0D35EDF2}" type="presOf" srcId="{4C40717A-4A58-4310-80C1-181D125943F8}" destId="{6649EC42-ED7D-46EC-A575-4963F44CB4AA}" srcOrd="0" destOrd="0" presId="urn:microsoft.com/office/officeart/2005/8/layout/vList5"/>
    <dgm:cxn modelId="{0AEBF3F4-223E-4B31-A6DD-6975E1080C76}" type="presOf" srcId="{BD191D20-4082-4A50-8A03-E5660506A08B}" destId="{D4A2C83F-6509-4D34-915A-4373FD4A8C0C}" srcOrd="0" destOrd="2" presId="urn:microsoft.com/office/officeart/2005/8/layout/vList5"/>
    <dgm:cxn modelId="{D221EBF6-E8B9-412B-B1A2-BDEFC9146060}" srcId="{4C40717A-4A58-4310-80C1-181D125943F8}" destId="{DD1353AD-BD09-45D4-AAE5-1B2939ED1ED0}" srcOrd="1" destOrd="0" parTransId="{CFA2EA54-8A5B-4928-B4C6-EC0F863C7EAE}" sibTransId="{62988C96-A3CA-4919-AA2D-C3339F46FDEF}"/>
    <dgm:cxn modelId="{CD5D32F7-E42B-4492-9538-96A7E3C1CF66}" type="presOf" srcId="{A1273E95-5F8B-4707-93FA-504E4712F796}" destId="{D4A2C83F-6509-4D34-915A-4373FD4A8C0C}" srcOrd="0" destOrd="0" presId="urn:microsoft.com/office/officeart/2005/8/layout/vList5"/>
    <dgm:cxn modelId="{1B90EAF9-60AD-4AD1-8433-48D0F4591053}" type="presOf" srcId="{C0CF039F-BB14-4138-8C3A-1349D6BF6AB3}" destId="{A2A4E501-1DEA-4B18-8E64-4F3470069546}" srcOrd="0" destOrd="0" presId="urn:microsoft.com/office/officeart/2005/8/layout/vList5"/>
    <dgm:cxn modelId="{ECD24300-6267-4349-89BD-7B6CA244146A}" type="presParOf" srcId="{6649EC42-ED7D-46EC-A575-4963F44CB4AA}" destId="{71BD1154-8253-4620-8191-4C17D266ED2F}" srcOrd="0" destOrd="0" presId="urn:microsoft.com/office/officeart/2005/8/layout/vList5"/>
    <dgm:cxn modelId="{A8115E96-EDAA-406A-A2DB-11AEDA6E20D3}" type="presParOf" srcId="{71BD1154-8253-4620-8191-4C17D266ED2F}" destId="{BE159D25-04AC-4D45-9906-C67570B669DA}" srcOrd="0" destOrd="0" presId="urn:microsoft.com/office/officeart/2005/8/layout/vList5"/>
    <dgm:cxn modelId="{6E938069-C90F-47AC-A538-228107707EAA}" type="presParOf" srcId="{71BD1154-8253-4620-8191-4C17D266ED2F}" destId="{D4A2C83F-6509-4D34-915A-4373FD4A8C0C}" srcOrd="1" destOrd="0" presId="urn:microsoft.com/office/officeart/2005/8/layout/vList5"/>
    <dgm:cxn modelId="{6C0DB262-F305-4BCC-947A-C0FA603A793E}" type="presParOf" srcId="{6649EC42-ED7D-46EC-A575-4963F44CB4AA}" destId="{14B97CC5-1F90-44CD-BD4D-5AE38E0FE683}" srcOrd="1" destOrd="0" presId="urn:microsoft.com/office/officeart/2005/8/layout/vList5"/>
    <dgm:cxn modelId="{76B6EA32-2B05-4179-847C-A77EF4251779}" type="presParOf" srcId="{6649EC42-ED7D-46EC-A575-4963F44CB4AA}" destId="{C2150B1C-CEB1-4B05-B651-9D765EB5EA30}" srcOrd="2" destOrd="0" presId="urn:microsoft.com/office/officeart/2005/8/layout/vList5"/>
    <dgm:cxn modelId="{52317B08-BEA2-49D7-8F78-E674311B315B}" type="presParOf" srcId="{C2150B1C-CEB1-4B05-B651-9D765EB5EA30}" destId="{D0B998CF-BDC2-47D4-AAC5-40AAE01DBD87}" srcOrd="0" destOrd="0" presId="urn:microsoft.com/office/officeart/2005/8/layout/vList5"/>
    <dgm:cxn modelId="{47F49D53-EE8A-401E-9BF3-C544BF6DECEB}" type="presParOf" srcId="{C2150B1C-CEB1-4B05-B651-9D765EB5EA30}" destId="{A2A4E501-1DEA-4B18-8E64-4F3470069546}" srcOrd="1" destOrd="0" presId="urn:microsoft.com/office/officeart/2005/8/layout/vList5"/>
    <dgm:cxn modelId="{CAC7E094-71E7-4B46-9176-9AC96F6E193F}" type="presParOf" srcId="{6649EC42-ED7D-46EC-A575-4963F44CB4AA}" destId="{0AA879AC-136A-45AE-A23A-2E87C519CAC8}" srcOrd="3" destOrd="0" presId="urn:microsoft.com/office/officeart/2005/8/layout/vList5"/>
    <dgm:cxn modelId="{4D37A294-8437-43D3-AED8-F89B6D74B4AB}" type="presParOf" srcId="{6649EC42-ED7D-46EC-A575-4963F44CB4AA}" destId="{BDD538BF-22B5-48E5-947C-0F50155A43CC}" srcOrd="4" destOrd="0" presId="urn:microsoft.com/office/officeart/2005/8/layout/vList5"/>
    <dgm:cxn modelId="{26D088A4-26E6-43BD-BFE3-F687B176842E}" type="presParOf" srcId="{BDD538BF-22B5-48E5-947C-0F50155A43CC}" destId="{F669C1F1-72C6-448F-ABC8-4064BC060DA0}" srcOrd="0" destOrd="0" presId="urn:microsoft.com/office/officeart/2005/8/layout/vList5"/>
    <dgm:cxn modelId="{200CBCF4-78C6-41A2-AC52-B4287A3475F6}" type="presParOf" srcId="{BDD538BF-22B5-48E5-947C-0F50155A43CC}" destId="{9A4E0FE9-2FA8-4035-8017-19E5CCD09E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2C83F-6509-4D34-915A-4373FD4A8C0C}">
      <dsp:nvSpPr>
        <dsp:cNvPr id="0" name=""/>
        <dsp:cNvSpPr/>
      </dsp:nvSpPr>
      <dsp:spPr>
        <a:xfrm rot="5400000">
          <a:off x="4827282" y="-1724739"/>
          <a:ext cx="1396636" cy="5200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kern="1200" dirty="0"/>
            <a:t>Small design enhancements like CTA affects Sales Decisions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Customer Segmentation allows Nike to react instantly during sudden global launches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Leadership-Level Visibility</a:t>
          </a:r>
        </a:p>
      </dsp:txBody>
      <dsp:txXfrm rot="-5400000">
        <a:off x="2925318" y="245403"/>
        <a:ext cx="5132387" cy="1260280"/>
      </dsp:txXfrm>
    </dsp:sp>
    <dsp:sp modelId="{BE159D25-04AC-4D45-9906-C67570B669DA}">
      <dsp:nvSpPr>
        <dsp:cNvPr id="0" name=""/>
        <dsp:cNvSpPr/>
      </dsp:nvSpPr>
      <dsp:spPr>
        <a:xfrm>
          <a:off x="0" y="2645"/>
          <a:ext cx="2925317" cy="1745795"/>
        </a:xfrm>
        <a:prstGeom prst="roundRect">
          <a:avLst/>
        </a:prstGeom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Outcome</a:t>
          </a:r>
        </a:p>
      </dsp:txBody>
      <dsp:txXfrm>
        <a:off x="85223" y="87868"/>
        <a:ext cx="2754871" cy="1575349"/>
      </dsp:txXfrm>
    </dsp:sp>
    <dsp:sp modelId="{A2A4E501-1DEA-4B18-8E64-4F3470069546}">
      <dsp:nvSpPr>
        <dsp:cNvPr id="0" name=""/>
        <dsp:cNvSpPr/>
      </dsp:nvSpPr>
      <dsp:spPr>
        <a:xfrm rot="5400000">
          <a:off x="4827282" y="108345"/>
          <a:ext cx="1396636" cy="5200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kern="1200" dirty="0"/>
            <a:t>Power BI + Facebook Ads Manager + Google Ads Connector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kern="1200" dirty="0"/>
            <a:t>Google Analytics tracking for campaign attribution.</a:t>
          </a:r>
        </a:p>
      </dsp:txBody>
      <dsp:txXfrm rot="-5400000">
        <a:off x="2925318" y="2078487"/>
        <a:ext cx="5132387" cy="1260280"/>
      </dsp:txXfrm>
    </dsp:sp>
    <dsp:sp modelId="{D0B998CF-BDC2-47D4-AAC5-40AAE01DBD87}">
      <dsp:nvSpPr>
        <dsp:cNvPr id="0" name=""/>
        <dsp:cNvSpPr/>
      </dsp:nvSpPr>
      <dsp:spPr>
        <a:xfrm>
          <a:off x="0" y="1835730"/>
          <a:ext cx="2925317" cy="1745795"/>
        </a:xfrm>
        <a:prstGeom prst="roundRect">
          <a:avLst/>
        </a:prstGeom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Recommended Tools</a:t>
          </a:r>
        </a:p>
      </dsp:txBody>
      <dsp:txXfrm>
        <a:off x="85223" y="1920953"/>
        <a:ext cx="2754871" cy="1575349"/>
      </dsp:txXfrm>
    </dsp:sp>
    <dsp:sp modelId="{9A4E0FE9-2FA8-4035-8017-19E5CCD09EF8}">
      <dsp:nvSpPr>
        <dsp:cNvPr id="0" name=""/>
        <dsp:cNvSpPr/>
      </dsp:nvSpPr>
      <dsp:spPr>
        <a:xfrm rot="5400000">
          <a:off x="4827282" y="1941430"/>
          <a:ext cx="1396636" cy="5200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kern="1200" dirty="0"/>
            <a:t>Funnel drop-off analysis is crucial for understanding user behavior.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kern="1200" dirty="0"/>
            <a:t>A/B testing helps Nike experiment fast — even font size changes are tested.</a:t>
          </a:r>
        </a:p>
      </dsp:txBody>
      <dsp:txXfrm rot="-5400000">
        <a:off x="2925318" y="3911572"/>
        <a:ext cx="5132387" cy="1260280"/>
      </dsp:txXfrm>
    </dsp:sp>
    <dsp:sp modelId="{F669C1F1-72C6-448F-ABC8-4064BC060DA0}">
      <dsp:nvSpPr>
        <dsp:cNvPr id="0" name=""/>
        <dsp:cNvSpPr/>
      </dsp:nvSpPr>
      <dsp:spPr>
        <a:xfrm>
          <a:off x="0" y="3668815"/>
          <a:ext cx="2925317" cy="1745795"/>
        </a:xfrm>
        <a:prstGeom prst="roundRect">
          <a:avLst/>
        </a:prstGeom>
        <a:gradFill rotWithShape="0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Key Learnings / Takeaways:</a:t>
          </a:r>
          <a:endParaRPr lang="en-US" sz="2700" kern="1200" dirty="0"/>
        </a:p>
      </dsp:txBody>
      <dsp:txXfrm>
        <a:off x="85223" y="3754038"/>
        <a:ext cx="2754871" cy="1575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9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9754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B309-9F80-5BE3-F82C-91733414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3793682"/>
            <a:ext cx="3480858" cy="2480118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7C05-E3B0-EFC4-2286-5860D4A1A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CF6B-04E5-9AB9-2466-0284576F0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4F23F8-6331-43CC-E76A-052E46B775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4200" y="584200"/>
            <a:ext cx="4994450" cy="2844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9263BE0-4D84-7BD4-D81B-B266C5C1C4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584200"/>
            <a:ext cx="4994450" cy="2844800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5B9D621-1404-9D23-66C0-394A9905E5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5634" y="4197601"/>
            <a:ext cx="6644816" cy="20761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C11B87C-ADE1-5F3D-8204-B8C3AFBE3A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5634" y="3793682"/>
            <a:ext cx="6644816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65937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845" y="583762"/>
            <a:ext cx="5903917" cy="1363279"/>
          </a:xfrm>
        </p:spPr>
        <p:txBody>
          <a:bodyPr anchor="b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5" y="583762"/>
            <a:ext cx="3307710" cy="2845238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30F909D4-E12E-D857-5C0F-AC49137ECE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8648" y="4204262"/>
            <a:ext cx="5497351" cy="206997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9A7C6B9-F9E3-11CA-996C-1400E78E8C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8648" y="3800342"/>
            <a:ext cx="5497351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D5D7C07-6B3C-15BC-89D7-C350EEEDCC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60845" y="2389035"/>
            <a:ext cx="5903917" cy="1039965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8838539-7911-12CA-D3CA-8D3DCC5FBD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60845" y="1985115"/>
            <a:ext cx="5903917" cy="3696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51A6B93B-6DAC-B391-38AC-0BDB74ED2E9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461760" y="3800342"/>
            <a:ext cx="4998403" cy="2473458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105339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419B-0A7A-D6A9-278B-3CB3F6B1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0" y="583760"/>
            <a:ext cx="4998403" cy="1968969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5DCC-A5DC-45EE-5280-E6AF55C5F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54E76-F34B-95F8-FD2E-0312C265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592EB7-0888-4601-189D-47D758F2EA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4" y="583762"/>
            <a:ext cx="5508626" cy="2852921"/>
          </a:xfrm>
        </p:spPr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E0B81CE-6929-E4CC-C71A-EF2B068F19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67108" y="2993316"/>
            <a:ext cx="4993056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D8EAAF9-B567-F3DE-EADE-BD3C4999F9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67108" y="2589397"/>
            <a:ext cx="4993056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2A0E491-4E40-2D59-0554-83237080D0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6096" y="4206364"/>
            <a:ext cx="5484556" cy="20674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045C4D4-8C2A-BFF6-183B-55B8DAEE39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6096" y="3802444"/>
            <a:ext cx="5484556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10447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2229057"/>
            <a:ext cx="3820054" cy="4628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2"/>
            <a:ext cx="9565747" cy="12686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7034BD1-3E18-E6CE-0E8A-82F140EB20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16" y="2861765"/>
            <a:ext cx="2822364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571BB85-BAEA-6CBC-7B71-2E4FD0C098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9016" y="2457846"/>
            <a:ext cx="2822364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7C9BE17-F195-B7D7-9906-3F68C4E5F4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49220" y="2861765"/>
            <a:ext cx="2822364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A29CEF9-B40D-3AB5-A905-56DCD5DA44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49220" y="2457846"/>
            <a:ext cx="2822364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1C5E184-0D58-02CC-7762-06D06939DFB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00720" y="2861765"/>
            <a:ext cx="2822364" cy="328048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F881EC9-285A-E749-A5F7-8E31B9915A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00720" y="2457846"/>
            <a:ext cx="2822364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2718244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2"/>
            <a:ext cx="9565747" cy="12686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7C9BE17-F195-B7D7-9906-3F68C4E5F4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9016" y="2584172"/>
            <a:ext cx="523972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A29CEF9-B40D-3AB5-A905-56DCD5DA44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9016" y="1886767"/>
            <a:ext cx="523972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71BB10-AD00-843A-1FFB-93ADC940B4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04389" y="2584172"/>
            <a:ext cx="523972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AADFBA3-0DBF-FA7E-0DDF-6F474644EED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04389" y="1886767"/>
            <a:ext cx="523972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572FB44-099F-1077-F7E9-A4C1C9EBC7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9016" y="4874366"/>
            <a:ext cx="523972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1136387-EB08-5D89-0A1C-BD89021A82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9016" y="4176961"/>
            <a:ext cx="523972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DC24102-CEA0-0AE0-D672-8FC711A83AE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04389" y="4874366"/>
            <a:ext cx="5239722" cy="13922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FD2407FE-387F-857B-BA6E-2DEF03C6A8E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4389" y="4176961"/>
            <a:ext cx="5239722" cy="66308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1944403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A9BB-4EB7-026F-4816-EB928B5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5F750-4EF6-B33F-4FD2-2D9576B1F3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28C6-0B9B-0025-A8AE-3EE85EAA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73C4683-1814-6BFA-2362-08272BB995A4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99016" y="2463922"/>
            <a:ext cx="10490453" cy="3809878"/>
          </a:xfrm>
        </p:spPr>
        <p:txBody>
          <a:bodyPr/>
          <a:lstStyle>
            <a:lvl1pPr algn="ctr">
              <a:defRPr/>
            </a:lvl1pPr>
          </a:lstStyle>
          <a:p>
            <a:endParaRPr lang="en-UZ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24791E-5C2D-05F7-7815-AE0E39BA9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184" y="1580745"/>
            <a:ext cx="10490454" cy="8461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6964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0121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121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2B4AD44-066F-B3FB-0920-1B34C2B8DD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84873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FC28948-6A09-90B2-311E-F69B86F2C6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84873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F6DD5D0-74CF-AAB7-33F9-F712C8B0282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2" y="1711314"/>
            <a:ext cx="2400000" cy="5146685"/>
          </a:xfrm>
        </p:spPr>
        <p:txBody>
          <a:bodyPr/>
          <a:lstStyle/>
          <a:p>
            <a:endParaRPr lang="en-U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154297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97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4046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116344-FE97-1FDB-2637-B3EA944E742C}"/>
              </a:ext>
            </a:extLst>
          </p:cNvPr>
          <p:cNvSpPr/>
          <p:nvPr userDrawn="1"/>
        </p:nvSpPr>
        <p:spPr>
          <a:xfrm>
            <a:off x="9067731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B8245CA-6DF2-144E-8887-FEBF0C0F95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67731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8579A99-016E-7EC1-C8A9-9CC3DBA4F4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797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9762921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0121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121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2B4AD44-066F-B3FB-0920-1B34C2B8DD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84873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FC28948-6A09-90B2-311E-F69B86F2C6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84873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154297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97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4046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116344-FE97-1FDB-2637-B3EA944E742C}"/>
              </a:ext>
            </a:extLst>
          </p:cNvPr>
          <p:cNvSpPr/>
          <p:nvPr userDrawn="1"/>
        </p:nvSpPr>
        <p:spPr>
          <a:xfrm>
            <a:off x="9067731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B8245CA-6DF2-144E-8887-FEBF0C0F954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67731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8579A99-016E-7EC1-C8A9-9CC3DBA4F4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8797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162F774-A6FB-1B55-2359-887EAC6FD5A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42327" y="3939475"/>
            <a:ext cx="2747009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5863A07-BAE4-0605-C236-504D2E4FC98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742327" y="3535556"/>
            <a:ext cx="2747009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07218F-AE28-4184-69E2-DC195279F072}"/>
              </a:ext>
            </a:extLst>
          </p:cNvPr>
          <p:cNvSpPr/>
          <p:nvPr userDrawn="1"/>
        </p:nvSpPr>
        <p:spPr>
          <a:xfrm>
            <a:off x="5325185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CD461EAF-A8B3-07EA-40D1-3B2C41D9971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325185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D01ED4A-6B95-531E-599C-2B0FDB67CD3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486252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4007484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FCEF7BF-5BDE-8E62-534D-F49978DA82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9017" y="3939475"/>
            <a:ext cx="2410884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E048E6-9648-7D23-4F6A-972290F836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9017" y="3535556"/>
            <a:ext cx="2410884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733980-62BC-E577-31FD-E6DB1A1918F1}"/>
              </a:ext>
            </a:extLst>
          </p:cNvPr>
          <p:cNvSpPr/>
          <p:nvPr userDrawn="1"/>
        </p:nvSpPr>
        <p:spPr>
          <a:xfrm>
            <a:off x="1013813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40BB3D-94E4-3141-F812-FA2B5313EF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13813" y="1789592"/>
            <a:ext cx="1581292" cy="1581292"/>
          </a:xfrm>
          <a:prstGeom prst="arc">
            <a:avLst>
              <a:gd name="adj1" fmla="val 16200000"/>
              <a:gd name="adj2" fmla="val 2692824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F01C872-00F4-50B2-8CA5-917B0645BB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4879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F4FE029-7CD7-9255-1267-D7B27E92720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413831" y="3939475"/>
            <a:ext cx="2410884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C26BAF25-84ED-E1A7-940E-2E3FC707CC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3831" y="3535556"/>
            <a:ext cx="2410884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8B982C-10BC-2E64-7045-87660A6D4AD7}"/>
              </a:ext>
            </a:extLst>
          </p:cNvPr>
          <p:cNvSpPr/>
          <p:nvPr userDrawn="1"/>
        </p:nvSpPr>
        <p:spPr>
          <a:xfrm>
            <a:off x="3828627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A6DDF2A-09B9-38FA-BA74-F86D1A1A31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828627" y="1789592"/>
            <a:ext cx="1581292" cy="1581292"/>
          </a:xfrm>
          <a:prstGeom prst="arc">
            <a:avLst>
              <a:gd name="adj1" fmla="val 16200000"/>
              <a:gd name="adj2" fmla="val 10464074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16F275A-EF44-7E75-2A25-82BF95529C4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89693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5B72D90-DC25-0463-4B13-99EC1C89FF6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28645" y="3939475"/>
            <a:ext cx="2410884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5E95D4F-5B24-55B9-9D08-BE92A4F97D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28645" y="3535556"/>
            <a:ext cx="2410884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76C846C-A9BA-DF4C-CA41-747879368C73}"/>
              </a:ext>
            </a:extLst>
          </p:cNvPr>
          <p:cNvSpPr/>
          <p:nvPr userDrawn="1"/>
        </p:nvSpPr>
        <p:spPr>
          <a:xfrm>
            <a:off x="6643441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C803BA4-F705-8724-6FF4-D65A322575E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643441" y="1789592"/>
            <a:ext cx="1581292" cy="1581292"/>
          </a:xfrm>
          <a:prstGeom prst="arc">
            <a:avLst>
              <a:gd name="adj1" fmla="val 16200000"/>
              <a:gd name="adj2" fmla="val 1400523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880D6167-C21A-C555-BA54-31FD28F4BDC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804507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B2D5247-5BBE-A4FC-BF79-FDB17DD7484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43458" y="3939475"/>
            <a:ext cx="2410884" cy="233432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A6B4D810-41EF-8C67-7FCF-93F3CE43FA4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43458" y="3535556"/>
            <a:ext cx="2410884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ECCCD7-EBDF-A863-CD23-F3DAB5D9306D}"/>
              </a:ext>
            </a:extLst>
          </p:cNvPr>
          <p:cNvSpPr/>
          <p:nvPr userDrawn="1"/>
        </p:nvSpPr>
        <p:spPr>
          <a:xfrm>
            <a:off x="9458254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48DC3989-3D21-3AF9-A556-3422150BE70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458254" y="1789592"/>
            <a:ext cx="1581292" cy="1581292"/>
          </a:xfrm>
          <a:prstGeom prst="arc">
            <a:avLst>
              <a:gd name="adj1" fmla="val 16200000"/>
              <a:gd name="adj2" fmla="val 19635751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C02AA878-71DA-6E58-9211-C909D3380D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619320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5355324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F0E4F90-3DBB-812E-9DDA-CF3270CD706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99015" y="1684338"/>
            <a:ext cx="5496985" cy="4589462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84E95D3-2824-B5BC-6C5B-129117E1627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02677" y="2343997"/>
            <a:ext cx="4786962" cy="392980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056BDF4-B8EC-E5EC-B40B-EDA02353129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677" y="1684338"/>
            <a:ext cx="4786962" cy="62534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25718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373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F0E4F90-3DBB-812E-9DDA-CF3270CD706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592654" y="1684338"/>
            <a:ext cx="5496985" cy="4589462"/>
          </a:xfrm>
        </p:spPr>
        <p:txBody>
          <a:bodyPr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98DEADD-CD43-6F52-71F8-23E079E2976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9015" y="2343997"/>
            <a:ext cx="4786962" cy="392980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114CADB-0157-1981-4638-C51FE1BA536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9015" y="1684338"/>
            <a:ext cx="4786962" cy="62534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59393231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08782"/>
            <a:ext cx="11254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4749" y="3686645"/>
            <a:ext cx="1920196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74749" y="4916152"/>
            <a:ext cx="332867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4749" y="4238550"/>
            <a:ext cx="332867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D3D8BF67-4747-1427-640D-72AB1B7600B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43437" y="3686645"/>
            <a:ext cx="1920196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4CC1F2-2050-D1E9-A6B3-5315DCC8533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45757" y="2343997"/>
            <a:ext cx="332867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EBDA7ED-7F68-ACA2-70A8-83C36B99F12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45757" y="1666395"/>
            <a:ext cx="332867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916D14CC-A00F-677A-9AEC-9FCF12084F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12125" y="3686645"/>
            <a:ext cx="1920196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7ECB2B9-C198-4F4A-4D80-D3929D6AFF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116764" y="4916152"/>
            <a:ext cx="332867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A43587C9-E8FC-986E-E624-AFF3B038C7F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16764" y="4238550"/>
            <a:ext cx="332867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18210956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08782"/>
            <a:ext cx="11254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474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74749" y="4916152"/>
            <a:ext cx="2309430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4749" y="4238550"/>
            <a:ext cx="2309430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D3D8BF67-4747-1427-640D-72AB1B7600B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36757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4CC1F2-2050-D1E9-A6B3-5315DCC8533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836756" y="2343997"/>
            <a:ext cx="2309430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3EBDA7ED-7F68-ACA2-70A8-83C36B99F12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836756" y="1666395"/>
            <a:ext cx="2309430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916D14CC-A00F-677A-9AEC-9FCF12084F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98765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7ECB2B9-C198-4F4A-4D80-D3929D6AFF6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03404" y="4916152"/>
            <a:ext cx="2309430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A43587C9-E8FC-986E-E624-AFF3B038C7F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3404" y="4238550"/>
            <a:ext cx="2309430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D83A1A4B-CC72-A628-3554-98281CA822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60772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4876ED48-7273-33B6-8061-085A75175A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60772" y="2343997"/>
            <a:ext cx="2309430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93DE216C-79DC-AA12-A45F-E857C40709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60772" y="1666395"/>
            <a:ext cx="2309430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54465488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08782"/>
            <a:ext cx="11254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184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1849" y="4916152"/>
            <a:ext cx="201041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49" y="4238550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4E96895-7DF8-A302-AE9D-A41B2950A8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986325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B5ECC78-3D0B-8F28-ADB8-A6F8A8E3ACA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986325" y="2338326"/>
            <a:ext cx="201041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F39E01E-E59C-1455-FFB0-BEE5206EAF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986325" y="1660724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A68FBDD-2EF6-F3C8-7EFC-0FC4A29590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40801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8F5672C-C63C-FC84-5F7D-AC97DE32B65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40801" y="4916152"/>
            <a:ext cx="201041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8C9B05A-C7FD-3970-F0B2-D24E0F48C2E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40801" y="4238550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0B3089B-4547-E9D0-DA20-E5636CCCFCB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295277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D807E12-201D-0268-EB3F-D7CF455CAB4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95277" y="2338326"/>
            <a:ext cx="2010411" cy="123501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9DCEE70-D5A4-BECE-40B3-40501159876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295277" y="1660724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26E0747-8B11-FE54-1A33-E18FE086D77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449752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D457E5EC-6D1B-63CF-FCD9-BBB65B5F1DB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449752" y="4916152"/>
            <a:ext cx="201041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5F032212-E93D-714F-2DDA-CFD42B10382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449752" y="4238550"/>
            <a:ext cx="201041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05818471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8118FB-1A8E-A9E5-5B2F-3B986FD69E93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08782"/>
            <a:ext cx="1125410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3184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1849" y="4916152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49" y="4238550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DA26576-B202-6AC2-9689-3EEABBDA14F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10294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0D16EF9-8384-1055-C127-7048AB24E7C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610294" y="2345946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667C0E7-16E2-C01E-CE7D-3D9E1019A0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10294" y="1668344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02BF6FD-1D76-D725-4261-D40532DBA7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8873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7227A46-16C5-1326-5B31-2B84E5328E8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388739" y="4916152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3639672-608F-3F1A-68F6-01F77222DD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88739" y="4238550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E4E39ABD-6E62-976C-5203-1165ABE66F6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67184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8280A1EC-6003-A331-3875-30DFB8D233A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167184" y="2345946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4F7C0C8B-5027-4437-6973-6BFD5938145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67184" y="1668344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935EC69B-AB43-D625-5F8C-2DE4912AD65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45629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370718D-618B-8F27-E26D-5DD670AF22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945629" y="4916152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D5B4730C-34A2-B28A-50C5-91B8FB86784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45629" y="4238550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2CA75D45-2622-1360-594F-3DCE9F2F9FD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24072" y="3686645"/>
            <a:ext cx="1332231" cy="4442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bg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B236297-95CD-85FB-4A94-A39A5F426A7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24072" y="2345946"/>
            <a:ext cx="1736091" cy="123501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17F46EE3-52E0-F13E-5A0F-12B9217EB1B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724072" y="1668344"/>
            <a:ext cx="173609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21170370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128078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7376" y="2415645"/>
            <a:ext cx="3552332" cy="94233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7376" y="1738043"/>
            <a:ext cx="3552332" cy="64328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0294A3-50D0-D364-A0B0-D52FD4EFFA07}"/>
              </a:ext>
            </a:extLst>
          </p:cNvPr>
          <p:cNvGrpSpPr/>
          <p:nvPr userDrawn="1"/>
        </p:nvGrpSpPr>
        <p:grpSpPr>
          <a:xfrm>
            <a:off x="4058083" y="3357980"/>
            <a:ext cx="3923434" cy="1307812"/>
            <a:chOff x="4134283" y="2771991"/>
            <a:chExt cx="3923434" cy="130781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14BC7E9-C609-0806-9B5E-C9CC94346E1E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2E0450EB-66B2-DC14-F393-BD8A7A0A915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D0AB41B-2216-D3DF-637B-CBCFC365A0A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DCD6E663-ED5D-FD5F-AAFF-9F5D89A0B56B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A30F10-A9B6-4CC6-7BCA-91A948862A0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0FEC80B5-0AC6-5468-8EEE-9CC67824A202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101E0C2-EB44-0B83-7434-2E13B56CA1E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02170D4F-0263-7D5D-C7F0-967EDA90CB75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86C86BBE-B22B-6127-A31E-1B7A6E7A02B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99890" y="2415645"/>
            <a:ext cx="3560271" cy="94233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B8597EDD-EFB7-E769-7E3F-A93C47B4CA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99890" y="1738043"/>
            <a:ext cx="3560271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03A2CA72-0A69-6D1D-78DD-C3C5E931713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067049" y="5360048"/>
            <a:ext cx="5924552" cy="6432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581241C4-DC6C-24FB-8F09-8AFF83CC0F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67049" y="4889798"/>
            <a:ext cx="5924552" cy="43593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5889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57E1EEBA-9787-CC5F-4309-B2053969723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43700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85703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93753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15F961B-67C8-92B6-1667-5E989350E3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0755" y="3925457"/>
            <a:ext cx="2730500" cy="832208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A0245317-5EE6-BFFC-1AF7-10F3DE4790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0755" y="3247854"/>
            <a:ext cx="2730500" cy="64328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801564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109375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D58660-4CED-9B75-DF3A-8E784583BDBA}"/>
              </a:ext>
            </a:extLst>
          </p:cNvPr>
          <p:cNvGrpSpPr/>
          <p:nvPr userDrawn="1"/>
        </p:nvGrpSpPr>
        <p:grpSpPr>
          <a:xfrm>
            <a:off x="3423758" y="3357980"/>
            <a:ext cx="5231244" cy="1307812"/>
            <a:chOff x="4134283" y="3357980"/>
            <a:chExt cx="523124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6C29C9-1DC4-93E8-6286-D3BAABE2BA82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11" name="Arc 47">
                <a:extLst>
                  <a:ext uri="{FF2B5EF4-FFF2-40B4-BE49-F238E27FC236}">
                    <a16:creationId xmlns:a16="http://schemas.microsoft.com/office/drawing/2014/main" id="{4DFCAD89-E639-B4AC-2D2E-780EBC33946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c 48">
                <a:extLst>
                  <a:ext uri="{FF2B5EF4-FFF2-40B4-BE49-F238E27FC236}">
                    <a16:creationId xmlns:a16="http://schemas.microsoft.com/office/drawing/2014/main" id="{47B1ADBE-455A-963E-1C2E-7F6C24DAA7A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14BC7E9-C609-0806-9B5E-C9CC94346E1E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2E0450EB-66B2-DC14-F393-BD8A7A0A915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D0AB41B-2216-D3DF-637B-CBCFC365A0A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A30F10-A9B6-4CC6-7BCA-91A948862A0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0FEC80B5-0AC6-5468-8EEE-9CC67824A202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4101E0C2-EB44-0B83-7434-2E13B56CA1E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F27569-90D2-D3B0-E172-F3393CEA159C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78D106D0-F083-A044-5D3E-99D03C0C04A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E88438E-4324-590F-143C-8F2AF64D60A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7417186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7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BE2AA73-FE32-2E96-C786-6F5F62D49AC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817508" y="3925457"/>
            <a:ext cx="2586036" cy="83220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F1E8BBE-0517-4DB5-4F7E-DA0E822124F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17508" y="3247854"/>
            <a:ext cx="2586036" cy="64328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AEB787C-A2EA-C726-133A-259B1A3EC55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857695" y="5453522"/>
            <a:ext cx="3077786" cy="83220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E885A0A-11D5-2701-45CF-67730EF8032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57695" y="4775919"/>
            <a:ext cx="307778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E37933-C74B-39A0-1A65-1390CDD39AD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193908" y="2415646"/>
            <a:ext cx="3077786" cy="832208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D529DE7-717B-5B8A-375A-4A4217E2111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193908" y="1738043"/>
            <a:ext cx="307778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88351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820267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4128078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5435889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743700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CAFB0B1-1EF4-B799-4BD1-0823AEB6E46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051511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25C3D8-A158-9B36-F7C2-010D21D87B2A}"/>
              </a:ext>
            </a:extLst>
          </p:cNvPr>
          <p:cNvGrpSpPr/>
          <p:nvPr userDrawn="1"/>
        </p:nvGrpSpPr>
        <p:grpSpPr>
          <a:xfrm>
            <a:off x="2750272" y="3357980"/>
            <a:ext cx="6539055" cy="1307812"/>
            <a:chOff x="3480378" y="3357980"/>
            <a:chExt cx="6539055" cy="1307812"/>
          </a:xfrm>
        </p:grpSpPr>
        <p:sp>
          <p:nvSpPr>
            <p:cNvPr id="21" name="Arc 47">
              <a:extLst>
                <a:ext uri="{FF2B5EF4-FFF2-40B4-BE49-F238E27FC236}">
                  <a16:creationId xmlns:a16="http://schemas.microsoft.com/office/drawing/2014/main" id="{FF13ACB4-5EAC-6E24-4772-3CC881898752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4DFCAD89-E639-B4AC-2D2E-780EBC33946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7B1ADBE-455A-963E-1C2E-7F6C24DAA7AB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E0450EB-66B2-DC14-F393-BD8A7A0A9157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D0AB41B-2216-D3DF-637B-CBCFC365A0A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FEC80B5-0AC6-5468-8EEE-9CC67824A202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4101E0C2-EB44-0B83-7434-2E13B56CA1E8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8D106D0-F083-A044-5D3E-99D03C0C04A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E88438E-4324-590F-143C-8F2AF64D60A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933DD6D-7612-2211-9F85-2788C511AC3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C80C2D5-FBC0-7694-D92B-796EAC59D25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373515" y="2381497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D9FC636E-821A-9F7D-C08A-511A6BA285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3515" y="1703894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8A1D0B3-26E4-3001-57ED-EC984A5B03A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989137" y="2381497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F0020E0-506A-75A6-1201-AD6F6EF5717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9137" y="1703894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7B02848F-53B4-F2FA-FC8A-E17300CE556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604759" y="2381497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F51AAA0-5B8F-462D-472E-7118D99CAE4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604759" y="1703894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650EE1F-926B-F03A-FD76-864F6578C2B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680459" y="5455255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5886628-E69F-EA44-6727-D3B44CEF1FA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680459" y="4777652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2C2018F-11EE-504E-FB05-4A3F7F1B354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97818" y="5455255"/>
            <a:ext cx="206132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8F9AE6F-F3CC-00A2-7E50-0B576D2D03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97818" y="4777652"/>
            <a:ext cx="206132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23295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1596524-C63D-A1E8-4A0B-8CBD7E2FD6B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5887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C50C57DB-A85B-86C2-041A-8F82ED06CDDB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3483698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B3932ED-7DFC-8F1A-71CD-7B2944DAE2D2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791509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DCF427D-CCD6-828C-2DB4-669BCE8B561D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099320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CAFB0B1-1EF4-B799-4BD1-0823AEB6E46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407131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C80C2D5-FBC0-7694-D92B-796EAC59D258}"/>
              </a:ext>
            </a:extLst>
          </p:cNvPr>
          <p:cNvSpPr>
            <a:spLocks noGrp="1"/>
          </p:cNvSpPr>
          <p:nvPr userDrawn="1">
            <p:ph type="body" sz="quarter" idx="33"/>
          </p:nvPr>
        </p:nvSpPr>
        <p:spPr>
          <a:xfrm>
            <a:off x="1684830" y="2381497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D9FC636E-821A-9F7D-C08A-511A6BA2850B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684830" y="1703894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A8A1D0B3-26E4-3001-57ED-EC984A5B03A0}"/>
              </a:ext>
            </a:extLst>
          </p:cNvPr>
          <p:cNvSpPr>
            <a:spLocks noGrp="1"/>
          </p:cNvSpPr>
          <p:nvPr userDrawn="1">
            <p:ph type="body" sz="quarter" idx="40"/>
          </p:nvPr>
        </p:nvSpPr>
        <p:spPr>
          <a:xfrm>
            <a:off x="4300452" y="2381497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5F0020E0-506A-75A6-1201-AD6F6EF5717E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4300452" y="1703894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7B02848F-53B4-F2FA-FC8A-E17300CE5569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>
          <a:xfrm>
            <a:off x="6916074" y="2381497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F51AAA0-5B8F-462D-472E-7118D99CAE4A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6916074" y="1703894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650EE1F-926B-F03A-FD76-864F6578C2B4}"/>
              </a:ext>
            </a:extLst>
          </p:cNvPr>
          <p:cNvSpPr>
            <a:spLocks noGrp="1"/>
          </p:cNvSpPr>
          <p:nvPr userDrawn="1">
            <p:ph type="body" sz="quarter" idx="44"/>
          </p:nvPr>
        </p:nvSpPr>
        <p:spPr>
          <a:xfrm>
            <a:off x="2991774" y="5455255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5886628-E69F-EA44-6727-D3B44CEF1FAD}"/>
              </a:ext>
            </a:extLst>
          </p:cNvPr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2991774" y="4777652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2C2018F-11EE-504E-FB05-4A3F7F1B3543}"/>
              </a:ext>
            </a:extLst>
          </p:cNvPr>
          <p:cNvSpPr>
            <a:spLocks noGrp="1"/>
          </p:cNvSpPr>
          <p:nvPr userDrawn="1">
            <p:ph type="body" sz="quarter" idx="46"/>
          </p:nvPr>
        </p:nvSpPr>
        <p:spPr>
          <a:xfrm>
            <a:off x="5609133" y="5455255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8F9AE6F-F3CC-00A2-7E50-0B576D2D0331}"/>
              </a:ext>
            </a:extLst>
          </p:cNvPr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5609133" y="4777652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CE35E0-2B49-B13B-6324-7B39107ADB6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714942" y="3789749"/>
            <a:ext cx="1167822" cy="44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lnSpc>
                <a:spcPct val="100000"/>
              </a:lnSpc>
              <a:spcBef>
                <a:spcPts val="0"/>
              </a:spcBef>
              <a:defRPr lang="en-US" sz="1300" b="1" dirty="0">
                <a:solidFill>
                  <a:schemeClr val="accent1"/>
                </a:solidFill>
              </a:defRPr>
            </a:lvl1pPr>
          </a:lstStyle>
          <a:p>
            <a:pPr lvl="0" algn="ctr" defTabSz="914400"/>
            <a:r>
              <a:rPr lang="en-US" dirty="0"/>
              <a:t>Text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6BAD6B-7A61-1403-4E7B-249085C402F5}"/>
              </a:ext>
            </a:extLst>
          </p:cNvPr>
          <p:cNvGrpSpPr/>
          <p:nvPr userDrawn="1"/>
        </p:nvGrpSpPr>
        <p:grpSpPr>
          <a:xfrm>
            <a:off x="2105892" y="3357980"/>
            <a:ext cx="7846866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0B88129D-D7BA-FDEC-E960-B17B187EB65A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Arc 47">
              <a:extLst>
                <a:ext uri="{FF2B5EF4-FFF2-40B4-BE49-F238E27FC236}">
                  <a16:creationId xmlns:a16="http://schemas.microsoft.com/office/drawing/2014/main" id="{FF13ACB4-5EAC-6E24-4772-3CC881898752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4DFCAD89-E639-B4AC-2D2E-780EBC33946B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7B1ADBE-455A-963E-1C2E-7F6C24DAA7A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E0450EB-66B2-DC14-F393-BD8A7A0A9157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DD0AB41B-2216-D3DF-637B-CBCFC365A0A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0FEC80B5-0AC6-5468-8EEE-9CC67824A202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4101E0C2-EB44-0B83-7434-2E13B56CA1E8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78D106D0-F083-A044-5D3E-99D03C0C04A3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E88438E-4324-590F-143C-8F2AF64D60A4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933DD6D-7612-2211-9F85-2788C511AC3F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D8DDBD1-C1C9-128B-3560-884EFB107189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8C3B9CF-3DEB-1DB6-592C-EB811F6ED21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224755" y="5455255"/>
            <a:ext cx="2149936" cy="81635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E18F4F4-1879-89F2-51E9-25976197213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24755" y="4777652"/>
            <a:ext cx="2149936" cy="64328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 b="1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117215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</p:spTree>
    <p:extLst>
      <p:ext uri="{BB962C8B-B14F-4D97-AF65-F5344CB8AC3E}">
        <p14:creationId xmlns:p14="http://schemas.microsoft.com/office/powerpoint/2010/main" val="283525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10877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D2E36-BADF-8412-F354-96F2041DC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D5FD-C837-C92F-8E5D-69F199301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890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60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4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09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56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9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4072591"/>
            <a:ext cx="11017249" cy="15169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5694361"/>
            <a:ext cx="11017250" cy="474663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69FE7-71EF-464C-813C-B11BF07A8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078" y="6356350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6" y="2140607"/>
            <a:ext cx="5508623" cy="15169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3762377"/>
            <a:ext cx="5508623" cy="474663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5649" y="584200"/>
            <a:ext cx="5086351" cy="56896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3121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56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6C516B-838E-8F2A-606A-DFC7ADE3BF23}"/>
              </a:ext>
            </a:extLst>
          </p:cNvPr>
          <p:cNvSpPr/>
          <p:nvPr userDrawn="1"/>
        </p:nvSpPr>
        <p:spPr>
          <a:xfrm>
            <a:off x="587375" y="584200"/>
            <a:ext cx="11017249" cy="1907540"/>
          </a:xfrm>
          <a:custGeom>
            <a:avLst/>
            <a:gdLst>
              <a:gd name="connsiteX0" fmla="*/ 0 w 11017249"/>
              <a:gd name="connsiteY0" fmla="*/ 0 h 1907540"/>
              <a:gd name="connsiteX1" fmla="*/ 11017249 w 11017249"/>
              <a:gd name="connsiteY1" fmla="*/ 0 h 1907540"/>
              <a:gd name="connsiteX2" fmla="*/ 11017249 w 11017249"/>
              <a:gd name="connsiteY2" fmla="*/ 1907540 h 1907540"/>
              <a:gd name="connsiteX3" fmla="*/ 0 w 11017249"/>
              <a:gd name="connsiteY3" fmla="*/ 1907540 h 1907540"/>
              <a:gd name="connsiteX4" fmla="*/ 0 w 11017249"/>
              <a:gd name="connsiteY4" fmla="*/ 0 h 1907540"/>
              <a:gd name="connsiteX0" fmla="*/ 0 w 11017249"/>
              <a:gd name="connsiteY0" fmla="*/ 0 h 1915160"/>
              <a:gd name="connsiteX1" fmla="*/ 11017249 w 11017249"/>
              <a:gd name="connsiteY1" fmla="*/ 0 h 1915160"/>
              <a:gd name="connsiteX2" fmla="*/ 11017249 w 11017249"/>
              <a:gd name="connsiteY2" fmla="*/ 1907540 h 1915160"/>
              <a:gd name="connsiteX3" fmla="*/ 5501005 w 11017249"/>
              <a:gd name="connsiteY3" fmla="*/ 1915160 h 1915160"/>
              <a:gd name="connsiteX4" fmla="*/ 0 w 11017249"/>
              <a:gd name="connsiteY4" fmla="*/ 1907540 h 1915160"/>
              <a:gd name="connsiteX5" fmla="*/ 0 w 11017249"/>
              <a:gd name="connsiteY5" fmla="*/ 0 h 1915160"/>
              <a:gd name="connsiteX0" fmla="*/ 5501005 w 11017249"/>
              <a:gd name="connsiteY0" fmla="*/ 1915160 h 2006600"/>
              <a:gd name="connsiteX1" fmla="*/ 0 w 11017249"/>
              <a:gd name="connsiteY1" fmla="*/ 1907540 h 2006600"/>
              <a:gd name="connsiteX2" fmla="*/ 0 w 11017249"/>
              <a:gd name="connsiteY2" fmla="*/ 0 h 2006600"/>
              <a:gd name="connsiteX3" fmla="*/ 11017249 w 11017249"/>
              <a:gd name="connsiteY3" fmla="*/ 0 h 2006600"/>
              <a:gd name="connsiteX4" fmla="*/ 11017249 w 11017249"/>
              <a:gd name="connsiteY4" fmla="*/ 1907540 h 2006600"/>
              <a:gd name="connsiteX5" fmla="*/ 5592445 w 11017249"/>
              <a:gd name="connsiteY5" fmla="*/ 2006600 h 2006600"/>
              <a:gd name="connsiteX0" fmla="*/ 5501005 w 11017249"/>
              <a:gd name="connsiteY0" fmla="*/ 1915160 h 1915160"/>
              <a:gd name="connsiteX1" fmla="*/ 0 w 11017249"/>
              <a:gd name="connsiteY1" fmla="*/ 1907540 h 1915160"/>
              <a:gd name="connsiteX2" fmla="*/ 0 w 11017249"/>
              <a:gd name="connsiteY2" fmla="*/ 0 h 1915160"/>
              <a:gd name="connsiteX3" fmla="*/ 11017249 w 11017249"/>
              <a:gd name="connsiteY3" fmla="*/ 0 h 1915160"/>
              <a:gd name="connsiteX4" fmla="*/ 11017249 w 11017249"/>
              <a:gd name="connsiteY4" fmla="*/ 1907540 h 1915160"/>
              <a:gd name="connsiteX0" fmla="*/ 0 w 11017249"/>
              <a:gd name="connsiteY0" fmla="*/ 1907540 h 1907540"/>
              <a:gd name="connsiteX1" fmla="*/ 0 w 11017249"/>
              <a:gd name="connsiteY1" fmla="*/ 0 h 1907540"/>
              <a:gd name="connsiteX2" fmla="*/ 11017249 w 11017249"/>
              <a:gd name="connsiteY2" fmla="*/ 0 h 1907540"/>
              <a:gd name="connsiteX3" fmla="*/ 11017249 w 11017249"/>
              <a:gd name="connsiteY3" fmla="*/ 1907540 h 19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7249" h="1907540">
                <a:moveTo>
                  <a:pt x="0" y="1907540"/>
                </a:moveTo>
                <a:lnTo>
                  <a:pt x="0" y="0"/>
                </a:lnTo>
                <a:lnTo>
                  <a:pt x="11017249" y="0"/>
                </a:lnTo>
                <a:lnTo>
                  <a:pt x="11017249" y="1907540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641" y="2140607"/>
            <a:ext cx="9570720" cy="151699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640" y="3762377"/>
            <a:ext cx="9570720" cy="474663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900EDDE-7277-B65D-E3B7-368E6E3F2598}"/>
              </a:ext>
            </a:extLst>
          </p:cNvPr>
          <p:cNvSpPr/>
          <p:nvPr userDrawn="1"/>
        </p:nvSpPr>
        <p:spPr>
          <a:xfrm flipV="1">
            <a:off x="587375" y="4366260"/>
            <a:ext cx="11017249" cy="1907540"/>
          </a:xfrm>
          <a:custGeom>
            <a:avLst/>
            <a:gdLst>
              <a:gd name="connsiteX0" fmla="*/ 0 w 11017249"/>
              <a:gd name="connsiteY0" fmla="*/ 0 h 1907540"/>
              <a:gd name="connsiteX1" fmla="*/ 11017249 w 11017249"/>
              <a:gd name="connsiteY1" fmla="*/ 0 h 1907540"/>
              <a:gd name="connsiteX2" fmla="*/ 11017249 w 11017249"/>
              <a:gd name="connsiteY2" fmla="*/ 1907540 h 1907540"/>
              <a:gd name="connsiteX3" fmla="*/ 0 w 11017249"/>
              <a:gd name="connsiteY3" fmla="*/ 1907540 h 1907540"/>
              <a:gd name="connsiteX4" fmla="*/ 0 w 11017249"/>
              <a:gd name="connsiteY4" fmla="*/ 0 h 1907540"/>
              <a:gd name="connsiteX0" fmla="*/ 0 w 11017249"/>
              <a:gd name="connsiteY0" fmla="*/ 0 h 1915160"/>
              <a:gd name="connsiteX1" fmla="*/ 11017249 w 11017249"/>
              <a:gd name="connsiteY1" fmla="*/ 0 h 1915160"/>
              <a:gd name="connsiteX2" fmla="*/ 11017249 w 11017249"/>
              <a:gd name="connsiteY2" fmla="*/ 1907540 h 1915160"/>
              <a:gd name="connsiteX3" fmla="*/ 5501005 w 11017249"/>
              <a:gd name="connsiteY3" fmla="*/ 1915160 h 1915160"/>
              <a:gd name="connsiteX4" fmla="*/ 0 w 11017249"/>
              <a:gd name="connsiteY4" fmla="*/ 1907540 h 1915160"/>
              <a:gd name="connsiteX5" fmla="*/ 0 w 11017249"/>
              <a:gd name="connsiteY5" fmla="*/ 0 h 1915160"/>
              <a:gd name="connsiteX0" fmla="*/ 5501005 w 11017249"/>
              <a:gd name="connsiteY0" fmla="*/ 1915160 h 2006600"/>
              <a:gd name="connsiteX1" fmla="*/ 0 w 11017249"/>
              <a:gd name="connsiteY1" fmla="*/ 1907540 h 2006600"/>
              <a:gd name="connsiteX2" fmla="*/ 0 w 11017249"/>
              <a:gd name="connsiteY2" fmla="*/ 0 h 2006600"/>
              <a:gd name="connsiteX3" fmla="*/ 11017249 w 11017249"/>
              <a:gd name="connsiteY3" fmla="*/ 0 h 2006600"/>
              <a:gd name="connsiteX4" fmla="*/ 11017249 w 11017249"/>
              <a:gd name="connsiteY4" fmla="*/ 1907540 h 2006600"/>
              <a:gd name="connsiteX5" fmla="*/ 5592445 w 11017249"/>
              <a:gd name="connsiteY5" fmla="*/ 2006600 h 2006600"/>
              <a:gd name="connsiteX0" fmla="*/ 5501005 w 11017249"/>
              <a:gd name="connsiteY0" fmla="*/ 1915160 h 1915160"/>
              <a:gd name="connsiteX1" fmla="*/ 0 w 11017249"/>
              <a:gd name="connsiteY1" fmla="*/ 1907540 h 1915160"/>
              <a:gd name="connsiteX2" fmla="*/ 0 w 11017249"/>
              <a:gd name="connsiteY2" fmla="*/ 0 h 1915160"/>
              <a:gd name="connsiteX3" fmla="*/ 11017249 w 11017249"/>
              <a:gd name="connsiteY3" fmla="*/ 0 h 1915160"/>
              <a:gd name="connsiteX4" fmla="*/ 11017249 w 11017249"/>
              <a:gd name="connsiteY4" fmla="*/ 1907540 h 1915160"/>
              <a:gd name="connsiteX0" fmla="*/ 0 w 11017249"/>
              <a:gd name="connsiteY0" fmla="*/ 1907540 h 1907540"/>
              <a:gd name="connsiteX1" fmla="*/ 0 w 11017249"/>
              <a:gd name="connsiteY1" fmla="*/ 0 h 1907540"/>
              <a:gd name="connsiteX2" fmla="*/ 11017249 w 11017249"/>
              <a:gd name="connsiteY2" fmla="*/ 0 h 1907540"/>
              <a:gd name="connsiteX3" fmla="*/ 11017249 w 11017249"/>
              <a:gd name="connsiteY3" fmla="*/ 1907540 h 190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7249" h="1907540">
                <a:moveTo>
                  <a:pt x="0" y="1907540"/>
                </a:moveTo>
                <a:lnTo>
                  <a:pt x="0" y="0"/>
                </a:lnTo>
                <a:lnTo>
                  <a:pt x="11017249" y="0"/>
                </a:lnTo>
                <a:lnTo>
                  <a:pt x="11017249" y="1907540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2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599" y="984886"/>
            <a:ext cx="5280025" cy="263683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598" y="3726496"/>
            <a:ext cx="5280026" cy="2146618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67402" cy="6273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67216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6" y="1304926"/>
            <a:ext cx="5280025" cy="231679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3726496"/>
            <a:ext cx="5280026" cy="1826578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1304926"/>
            <a:ext cx="5867399" cy="42481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24217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6" y="984886"/>
            <a:ext cx="11017249" cy="263683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4" y="3726496"/>
            <a:ext cx="11017251" cy="150653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B5DA27-BB16-B9F4-85C4-631F0EEA3E9C}"/>
              </a:ext>
            </a:extLst>
          </p:cNvPr>
          <p:cNvCxnSpPr>
            <a:cxnSpLocks/>
          </p:cNvCxnSpPr>
          <p:nvPr userDrawn="1"/>
        </p:nvCxnSpPr>
        <p:spPr>
          <a:xfrm>
            <a:off x="4838700" y="3674108"/>
            <a:ext cx="2514600" cy="0"/>
          </a:xfrm>
          <a:prstGeom prst="lin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9923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80025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324600" y="0"/>
            <a:ext cx="5867400" cy="188879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96253" y="215423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328545-29FD-64B1-DAA2-767656209CE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6253" y="3201453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7F8862D-3B84-A6AB-F773-77B0DA99B7B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6253" y="4248676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DC533CD-28B4-B67D-8057-E13A26F127E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96253" y="529590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2D241A5-975C-C79A-C5BD-100B07B804FB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6324600" y="215423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BD7E3F-A46D-6B36-99FA-627487256B23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324600" y="3201453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6E22C83-742B-C986-AF69-B2402A8854A1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6324600" y="4248676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06CE099-EE76-778A-3C6E-3FFD1BA31288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6324600" y="529590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08373" cy="101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96252" y="4248676"/>
            <a:ext cx="11008373" cy="202512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87375" y="1766920"/>
            <a:ext cx="5316618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328545-29FD-64B1-DAA2-767656209CE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7375" y="2814143"/>
            <a:ext cx="5316618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7F8862D-3B84-A6AB-F773-77B0DA99B7B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79130" y="1766920"/>
            <a:ext cx="5316618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DC533CD-28B4-B67D-8057-E13A26F127E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279130" y="2814144"/>
            <a:ext cx="5316618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5112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80025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96253" y="2154230"/>
            <a:ext cx="5280025" cy="384988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327775" y="584200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03D9B7-D1D4-E5ED-8DBC-CBB28B21544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327775" y="1728192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EB1025-F086-BAC7-8425-8CA2F47D92CC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327775" y="2872184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6C508F5-7198-9369-ADD1-68C5E7F19C1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327775" y="4016176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B7869F0-1268-9713-C9F6-B1358978197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327775" y="5160168"/>
            <a:ext cx="5280025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918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37494" y="2709068"/>
            <a:ext cx="5689600" cy="1439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063241" y="584200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03D9B7-D1D4-E5ED-8DBC-CBB28B21544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3063241" y="1728192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EB1025-F086-BAC7-8425-8CA2F47D92CC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3063241" y="2872184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6C508F5-7198-9369-ADD1-68C5E7F19C1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3063241" y="4016176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B7869F0-1268-9713-C9F6-B1358978197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063241" y="5160168"/>
            <a:ext cx="8544560" cy="8439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6567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42FA-EFE6-C034-870A-1CE707B4746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84200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03D9B7-D1D4-E5ED-8DBC-CBB28B21544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2804432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EB1025-F086-BAC7-8425-8CA2F47D92CC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5024664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6C508F5-7198-9369-ADD1-68C5E7F19C1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7244896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B7869F0-1268-9713-C9F6-B1358978197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9465128" y="2324100"/>
            <a:ext cx="2142672" cy="35204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776703"/>
            <a:ext cx="4498974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FBC4A-C75D-3A77-6B3D-9B7621C63D8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812162"/>
            <a:ext cx="55079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5BCD9-D1B6-2D39-2D40-4232E3A0F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1423709"/>
            <a:ext cx="5507976" cy="5938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3CD123-2408-13A8-4C27-14BD1D6799F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096000" y="2157536"/>
            <a:ext cx="55079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CFAA033-DBCF-9919-E842-C9E6DEB9AF89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096000" y="2769083"/>
            <a:ext cx="5507976" cy="5938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F6CE122-2CA6-486B-E51E-BA273C23E41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96000" y="3502910"/>
            <a:ext cx="55079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853DEC-CEBC-414C-D750-359D4D51372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096000" y="4114457"/>
            <a:ext cx="5507976" cy="5938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D322DB3-852D-F6BF-CCA5-CDF8FEC759E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6000" y="4848284"/>
            <a:ext cx="55079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A26B0CF-21ED-BB2A-84FB-F68DABEF4CA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096000" y="5459831"/>
            <a:ext cx="5507976" cy="5938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45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337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776703"/>
            <a:ext cx="4498974" cy="130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DC9495-2F6E-B826-4F40-33F7EA88A0D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36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0F117D-C60F-431A-751E-DCCFB266CC8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36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013847-247B-A661-803F-F4D69F9628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36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67BB6C-FAAB-2084-ABDD-63B347B89C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36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118D4326-8CE5-A82E-57C0-87A149E83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38CA818-D811-EAC7-0BB3-51FD168672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3F307057-D4CD-ACEB-42E4-ACD899C4B68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CDABE12-16EC-A6BB-97CB-840BD6C5528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44568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984435"/>
            <a:ext cx="11017249" cy="263683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3" y="3726045"/>
            <a:ext cx="11017251" cy="1506539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91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584200"/>
            <a:ext cx="11017249" cy="16898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3" y="2378869"/>
            <a:ext cx="11017251" cy="773272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140A5AD0-664C-5D53-8FD9-3CC500CCDCB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87373" y="3429000"/>
            <a:ext cx="11017250" cy="28448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48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9" y="3429000"/>
            <a:ext cx="9577386" cy="168989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237" y="5223669"/>
            <a:ext cx="9577387" cy="773272"/>
          </a:xfrm>
        </p:spPr>
        <p:txBody>
          <a:bodyPr anchor="t">
            <a:no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87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08736" y="1603545"/>
            <a:ext cx="3650910" cy="365091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F8CAE4-6EE8-A1E2-5B46-56CC0AF8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879E2F-79B4-EBD6-54C0-63B169C2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6666863" cy="160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D0DF8C-8C9B-C4B9-2074-FF3FAE5B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2817453"/>
            <a:ext cx="66672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9606CDC-68D2-05D8-FB6A-85043B8B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3429000"/>
            <a:ext cx="6667200" cy="2179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01D11D6-8418-FFC0-4DA8-26F715BE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7527925" cy="1601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0E62854-8907-73BD-59A7-EE3EE619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10" name="Picture Placeholder 23">
            <a:extLst>
              <a:ext uri="{FF2B5EF4-FFF2-40B4-BE49-F238E27FC236}">
                <a16:creationId xmlns:a16="http://schemas.microsoft.com/office/drawing/2014/main" id="{F9F437E4-7C18-BF17-47F5-2EDA8CF339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12124" y="2126063"/>
            <a:ext cx="3495675" cy="3495675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2A0C1C-31B1-AEB2-2748-2F30E2B0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2817453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AB6C3C4-B76E-CA92-241E-A2CB4313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3429000"/>
            <a:ext cx="3492000" cy="19126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CDBBC8-929C-7ED3-EE9E-D5E1C642616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349750" y="2817453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18A0376-AB62-65BA-455A-9FD62E18CEB3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4349750" y="3429000"/>
            <a:ext cx="3492000" cy="19126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1DCF2FF-46EE-9856-8998-34A56447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1" y="2126063"/>
            <a:ext cx="3650910" cy="365091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4376" y="1764662"/>
            <a:ext cx="6969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4376" y="2376209"/>
            <a:ext cx="69696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647425D-A5FF-F72A-0301-E4BF323EA5B0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5221176" y="3357678"/>
            <a:ext cx="63828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479EF3F-EDA1-15EE-3C56-5A28019DE750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5221176" y="3969225"/>
            <a:ext cx="63828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180E86-39A7-1A34-1BA7-6E3F3251357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4634376" y="4950694"/>
            <a:ext cx="6969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486F536-8EAA-DAB9-44DD-12C397BBB00B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634376" y="5562241"/>
            <a:ext cx="69696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120E028-782C-0B13-06CD-8D4BDAD5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87373" y="4385006"/>
            <a:ext cx="11017250" cy="188879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E32BB8-C7CF-4066-9A74-2ED161AC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1879155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4E571DE-AB73-7D46-0296-95185DC2B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2490702"/>
            <a:ext cx="34920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E486058-7605-EF4E-FA2C-EB44D2CB9183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349750" y="1879155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0DA8F30-C707-E55C-9116-1F4EF07E8E79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4349750" y="2490702"/>
            <a:ext cx="34920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6BB6F4-E871-3145-1DD3-0060ECC300DA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8112124" y="1879155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152CCD-972B-549B-ECFA-D6C997C9DD05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8112124" y="2490702"/>
            <a:ext cx="34920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9891D10-07D3-9C65-FA70-CF2C5F1F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526277B-2EEA-8E82-3C3A-35476B48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335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11020425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46628" y="2126063"/>
            <a:ext cx="3650910" cy="365091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462" y="1764662"/>
            <a:ext cx="6840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462" y="2376209"/>
            <a:ext cx="68400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647425D-A5FF-F72A-0301-E4BF323EA5B0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14462" y="3357678"/>
            <a:ext cx="6120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479EF3F-EDA1-15EE-3C56-5A28019DE750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1314462" y="3969225"/>
            <a:ext cx="61200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180E86-39A7-1A34-1BA7-6E3F3251357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2034462" y="4950694"/>
            <a:ext cx="5400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486F536-8EAA-DAB9-44DD-12C397BBB00B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2034462" y="5562241"/>
            <a:ext cx="5400000" cy="70295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6CA186E-8D8D-2A8E-0CFA-EE31C580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E161-FFD0-44AD-447E-0C89B69A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865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5999" y="3713162"/>
            <a:ext cx="5508625" cy="227647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D078A8B-F6E2-D638-7C7F-5E7A4E5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B6880D8-1895-37F5-23D6-63A9DB27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B320401-2773-244F-6176-54B331CC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1879155"/>
            <a:ext cx="40798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B7C93EF-3B72-5F70-ED01-815D7BB57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2490702"/>
            <a:ext cx="4079876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4793E64-F452-3C1F-ACEB-E9CE4C39EE67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7375" y="3713162"/>
            <a:ext cx="40798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8CE2FF4-0D2B-30EF-56E4-A3732DEFA973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587375" y="4324709"/>
            <a:ext cx="4079876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3A6AADD-2101-7A3B-7A3D-CA8E7F165FC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096000" y="1879155"/>
            <a:ext cx="4079876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2A98727-9E50-EA55-794C-79E9B981A3E5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6096000" y="2490702"/>
            <a:ext cx="4079876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B8B34A71-CCA2-BEE6-536B-BBC8A930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259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082A141-076C-8878-C26A-D64E150B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07A4BF5-0B29-B270-1360-F4FBBF26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25E92FF-F017-C0B5-39CC-A4154B77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75247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DDAD459-D110-28DF-D911-E6CB2083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1879155"/>
            <a:ext cx="3492499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6D18364-5F5F-0B0D-FEE5-C3B5CF8B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2490702"/>
            <a:ext cx="3492499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5D69362-3E0D-C12A-9E33-DDB23CB2CB37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7375" y="3713162"/>
            <a:ext cx="752475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262E33F-977E-24E9-014D-647BDA290D31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587375" y="4324709"/>
            <a:ext cx="752475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A9E2F63-1743-C025-2E6A-0D700544149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619626" y="1879155"/>
            <a:ext cx="3492499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276A2AC-58BD-56E4-3668-05B9F89EE385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4619626" y="2490702"/>
            <a:ext cx="3492499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D078A8B-F6E2-D638-7C7F-5E7A4E5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B6880D8-1895-37F5-23D6-63A9DB27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B320401-2773-244F-6176-54B331CC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879155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B7C93EF-3B72-5F70-ED01-815D7BB57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5" y="2490701"/>
            <a:ext cx="4744383" cy="12772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4793E64-F452-3C1F-ACEB-E9CE4C39EE67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87374" y="4099874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88CE2FF4-0D2B-30EF-56E4-A3732DEFA973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587374" y="4711420"/>
            <a:ext cx="4744383" cy="12772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3A6AADD-2101-7A3B-7A3D-CA8E7F165FC0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860244" y="1879155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2A98727-9E50-EA55-794C-79E9B981A3E5}"/>
              </a:ext>
            </a:extLst>
          </p:cNvPr>
          <p:cNvSpPr>
            <a:spLocks noGrp="1"/>
          </p:cNvSpPr>
          <p:nvPr>
            <p:ph type="body" sz="half" idx="30"/>
          </p:nvPr>
        </p:nvSpPr>
        <p:spPr>
          <a:xfrm>
            <a:off x="6860244" y="2490701"/>
            <a:ext cx="4744383" cy="12772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B8B34A71-CCA2-BEE6-536B-BBC8A930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339FA3-A537-40B5-E911-6FDE5B9C44E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860244" y="4099874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9BB889-7392-57D4-D322-613C43618EED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6860244" y="4711420"/>
            <a:ext cx="4744383" cy="127724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37531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6DDED33-F951-92DC-9C06-63695619BB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2671" y="2821747"/>
            <a:ext cx="11026658" cy="345205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8233E-B05B-E911-700E-801B92967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1786008"/>
            <a:ext cx="11021774" cy="843753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en-US" sz="1600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7825A-4F6A-46EF-6A3E-1305A271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87670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26481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6481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55757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3555AA1C-1C5A-333A-24F5-C6F1995B42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76" y="2341426"/>
            <a:ext cx="3402000" cy="340200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A7009B-5CEF-9E5B-41EF-D64A23885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9276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A00F300-C9A6-1B48-F5C7-5B997E2D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9276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4B50C6-351B-C1BE-159C-DB00B9D71BBB}"/>
              </a:ext>
            </a:extLst>
          </p:cNvPr>
          <p:cNvSpPr/>
          <p:nvPr userDrawn="1"/>
        </p:nvSpPr>
        <p:spPr>
          <a:xfrm>
            <a:off x="9268230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250BD340-3358-114D-F9B2-BA8D434F3F9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68230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24C9EAC-F4A6-F017-58BB-24D0DE7E08E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7506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F8AE3EF-BACD-2095-F8CA-A23394C16314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8201025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F7EB194-68D7-E2D1-B894-1CD25C8E060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8201025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9201CD7-F808-7DDA-E112-6449FC63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96777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DF4F7248-3854-B931-4444-19EEE02B00CD}"/>
              </a:ext>
            </a:extLst>
          </p:cNvPr>
          <p:cNvSpPr/>
          <p:nvPr userDrawn="1"/>
        </p:nvSpPr>
        <p:spPr>
          <a:xfrm>
            <a:off x="9268230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7D848137-A41B-7C9D-8685-263960E4548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68230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E5E2F548-3562-E967-9CC9-B8D6AAF3647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7506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DBC89F50-0E1C-9666-270A-5821F072F6F8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8201025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DF704A8E-F70A-31CC-2D63-38E88E6FE664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8201025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B494ED-4B78-36E5-CAF5-7A906607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62DCE11-CDA0-2BE2-EA24-A14D98997003}"/>
              </a:ext>
            </a:extLst>
          </p:cNvPr>
          <p:cNvSpPr/>
          <p:nvPr userDrawn="1"/>
        </p:nvSpPr>
        <p:spPr>
          <a:xfrm>
            <a:off x="5461405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67C6DFBB-C159-B06A-6335-87C1616CC8A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61405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9DDC865-18C6-B71A-10BB-0EC77BE3EEC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59068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55560CE3-BC94-3E0D-6539-5F5741199B48}"/>
              </a:ext>
            </a:extLst>
          </p:cNvPr>
          <p:cNvSpPr>
            <a:spLocks noGrp="1"/>
          </p:cNvSpPr>
          <p:nvPr>
            <p:ph type="body" idx="42"/>
          </p:nvPr>
        </p:nvSpPr>
        <p:spPr>
          <a:xfrm>
            <a:off x="4394200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CC374E6B-B203-0DB3-A6BD-6985A34BF264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4394200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F7A11C-63C3-93E7-50B9-5CC5E02FEA7F}"/>
              </a:ext>
            </a:extLst>
          </p:cNvPr>
          <p:cNvSpPr/>
          <p:nvPr userDrawn="1"/>
        </p:nvSpPr>
        <p:spPr>
          <a:xfrm>
            <a:off x="1654580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940452AC-1A8A-FA6A-281B-9255B2CCFCA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654580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47A0FAC6-C252-443D-FD97-E701A196402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783856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2E1DA09F-12ED-863C-30B7-030A4C037F51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587375" y="4041330"/>
            <a:ext cx="34036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BEC612D6-1834-9526-4161-50A605848A3F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587375" y="4652877"/>
            <a:ext cx="3403600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98133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4AE3ED15-827B-7445-3DD2-0E954B56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77D8C5-5D04-DBDF-2B28-CF49065071E5}"/>
              </a:ext>
            </a:extLst>
          </p:cNvPr>
          <p:cNvSpPr/>
          <p:nvPr userDrawn="1"/>
        </p:nvSpPr>
        <p:spPr>
          <a:xfrm>
            <a:off x="1120977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76C9D3B3-7B03-16A0-7517-F5CC1136E26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120977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95A98249-D0E0-C227-EF0F-6CB1C882AC5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250253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BD773DA-2B96-2FE3-688A-52D7B1EBF0C4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587375" y="404133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D5396D3-2D7D-7F6A-07D2-F018A1823A0D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587375" y="4652877"/>
            <a:ext cx="2336395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34F4DB-B230-1FF9-58C9-60EA5E08B45A}"/>
              </a:ext>
            </a:extLst>
          </p:cNvPr>
          <p:cNvSpPr/>
          <p:nvPr userDrawn="1"/>
        </p:nvSpPr>
        <p:spPr>
          <a:xfrm>
            <a:off x="4014595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4811A2F-3272-EF28-AC74-74528A06BB3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14595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70CAA72-2296-D230-D3FC-B34817ED6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4387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A978810-8026-98FA-AD3A-AD330004BE5C}"/>
              </a:ext>
            </a:extLst>
          </p:cNvPr>
          <p:cNvSpPr>
            <a:spLocks noGrp="1"/>
          </p:cNvSpPr>
          <p:nvPr>
            <p:ph type="body" idx="50"/>
          </p:nvPr>
        </p:nvSpPr>
        <p:spPr>
          <a:xfrm>
            <a:off x="3480993" y="404133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A0568E47-F3AF-0B77-8809-96F6C3E2E66E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3480993" y="4652877"/>
            <a:ext cx="2336395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40CD4D-504A-A38E-800B-7083D96A1D06}"/>
              </a:ext>
            </a:extLst>
          </p:cNvPr>
          <p:cNvSpPr/>
          <p:nvPr userDrawn="1"/>
        </p:nvSpPr>
        <p:spPr>
          <a:xfrm>
            <a:off x="6908213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AD27E9A4-FB4A-29AA-E923-4B9840F9AAD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908213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1EE07E6C-3F15-E290-F29E-D28FD9666A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37489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672A18C-CDF5-42D9-E5CB-10D68076FD7C}"/>
              </a:ext>
            </a:extLst>
          </p:cNvPr>
          <p:cNvSpPr>
            <a:spLocks noGrp="1"/>
          </p:cNvSpPr>
          <p:nvPr>
            <p:ph type="body" idx="54"/>
          </p:nvPr>
        </p:nvSpPr>
        <p:spPr>
          <a:xfrm>
            <a:off x="6374611" y="404133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0F67BD63-1569-5DEC-5167-4829894999E6}"/>
              </a:ext>
            </a:extLst>
          </p:cNvPr>
          <p:cNvSpPr>
            <a:spLocks noGrp="1"/>
          </p:cNvSpPr>
          <p:nvPr>
            <p:ph type="body" sz="half" idx="55"/>
          </p:nvPr>
        </p:nvSpPr>
        <p:spPr>
          <a:xfrm>
            <a:off x="6374611" y="4652877"/>
            <a:ext cx="2336395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8A6F3B9-308E-CDA7-53C6-8C4A079E1BB0}"/>
              </a:ext>
            </a:extLst>
          </p:cNvPr>
          <p:cNvSpPr/>
          <p:nvPr userDrawn="1"/>
        </p:nvSpPr>
        <p:spPr>
          <a:xfrm>
            <a:off x="9801832" y="2269763"/>
            <a:ext cx="1269190" cy="1269190"/>
          </a:xfrm>
          <a:prstGeom prst="ellipse">
            <a:avLst/>
          </a:prstGeom>
          <a:noFill/>
          <a:ln w="76200">
            <a:solidFill>
              <a:schemeClr val="tx1">
                <a:lumMod val="50000"/>
                <a:lumOff val="50000"/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D8384071-66B4-77BD-A93D-41ECB4AC56B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01832" y="2269763"/>
            <a:ext cx="1269190" cy="1269190"/>
          </a:xfrm>
          <a:prstGeom prst="arc">
            <a:avLst>
              <a:gd name="adj1" fmla="val 16200000"/>
              <a:gd name="adj2" fmla="val 7688571"/>
            </a:avLst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E559F38B-16C2-6B87-8200-11371149842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931108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1016D0C0-DB4E-E0E3-4328-2C46B460150C}"/>
              </a:ext>
            </a:extLst>
          </p:cNvPr>
          <p:cNvSpPr>
            <a:spLocks noGrp="1"/>
          </p:cNvSpPr>
          <p:nvPr>
            <p:ph type="body" idx="58"/>
          </p:nvPr>
        </p:nvSpPr>
        <p:spPr>
          <a:xfrm>
            <a:off x="9268230" y="404133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E6BEBC65-38F7-B541-9D1D-D9A6534BCE84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9268230" y="4652877"/>
            <a:ext cx="2336395" cy="93829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88936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4AE3ED15-827B-7445-3DD2-0E954B56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BEAAB1F4-E1C8-6362-CEE1-6EBD1E94045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5" y="1786009"/>
            <a:ext cx="4744383" cy="4487792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A1EFD96-11D6-AB63-AE8D-47DF1AD4D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0242" y="1786009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07E350D-769D-F9F3-ABEF-A00495F9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0242" y="2397555"/>
            <a:ext cx="4744383" cy="387624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20063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4AE3ED15-827B-7445-3DD2-0E954B56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A1EFD96-11D6-AB63-AE8D-47DF1AD4D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786009"/>
            <a:ext cx="474438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07E350D-769D-F9F3-ABEF-A00495F9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5" y="2397555"/>
            <a:ext cx="4744383" cy="387624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Chart Placeholder 2">
            <a:extLst>
              <a:ext uri="{FF2B5EF4-FFF2-40B4-BE49-F238E27FC236}">
                <a16:creationId xmlns:a16="http://schemas.microsoft.com/office/drawing/2014/main" id="{BEAAB1F4-E1C8-6362-CEE1-6EBD1E94045A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863417" y="1786009"/>
            <a:ext cx="4744383" cy="448779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891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DF27732-BA56-F7C8-9827-51C6157BB8B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859581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059815" y="4178490"/>
            <a:ext cx="2681048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059815" y="4790036"/>
            <a:ext cx="2681048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89814" y="3429000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56D1F75-EFB7-B441-8251-82ACEC3C9268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4991696" y="1900120"/>
            <a:ext cx="2681048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EE6DA12C-B436-43C3-DA9E-54436D7C6856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4991696" y="2511666"/>
            <a:ext cx="2681048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FD450A2-8AB9-AB37-D503-6FBF4221AEB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721695" y="4049754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5B3174A-024E-8A6D-86E1-E7CE58CF331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8923577" y="4178490"/>
            <a:ext cx="2681048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23C6DC8-7D6E-8B0F-3171-AD8D8161F638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8923577" y="4790036"/>
            <a:ext cx="2681048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26EDD0C-44D0-4503-D5C3-6BA5C8D22860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653576" y="3429000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2FB9780-F922-225E-03D4-E2C05D7101B3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8757773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35595631-7D04-50C3-9FEA-D53401A24886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4808677" y="1896081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333804-64B7-EEEF-5915-B7669BD52ED4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119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DF27732-BA56-F7C8-9827-51C6157BB8B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859581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059815" y="417849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059815" y="4790036"/>
            <a:ext cx="2336395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89814" y="3429000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56D1F75-EFB7-B441-8251-82ACEC3C9268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3795953" y="190012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EE6DA12C-B436-43C3-DA9E-54436D7C6856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3795953" y="2511666"/>
            <a:ext cx="2336395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FD450A2-8AB9-AB37-D503-6FBF4221AEB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525952" y="4049754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5B3174A-024E-8A6D-86E1-E7CE58CF331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6532091" y="417849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23C6DC8-7D6E-8B0F-3171-AD8D8161F638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6532091" y="4790036"/>
            <a:ext cx="2336395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26EDD0C-44D0-4503-D5C3-6BA5C8D22860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6262090" y="3429000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8B4EA28-9591-02FB-BD32-2AA25D5D7F9C}"/>
              </a:ext>
            </a:extLst>
          </p:cNvPr>
          <p:cNvSpPr>
            <a:spLocks noGrp="1"/>
          </p:cNvSpPr>
          <p:nvPr>
            <p:ph type="body" idx="55"/>
          </p:nvPr>
        </p:nvSpPr>
        <p:spPr>
          <a:xfrm>
            <a:off x="9268230" y="1900120"/>
            <a:ext cx="2336395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D5D99640-8D6E-F18A-A929-4EC8657606DF}"/>
              </a:ext>
            </a:extLst>
          </p:cNvPr>
          <p:cNvSpPr>
            <a:spLocks noGrp="1"/>
          </p:cNvSpPr>
          <p:nvPr>
            <p:ph type="body" sz="half" idx="56"/>
          </p:nvPr>
        </p:nvSpPr>
        <p:spPr>
          <a:xfrm>
            <a:off x="9268230" y="2511666"/>
            <a:ext cx="2336395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8C3DFA15-E9D8-50E6-E68A-D7F1B4EF54F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8998229" y="4049754"/>
            <a:ext cx="17098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2FB9780-F922-225E-03D4-E2C05D7101B3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6366287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35595631-7D04-50C3-9FEA-D53401A24886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3612934" y="1896081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EFA47FF7-742B-90B5-31DE-2A63AAAEEC7C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9119639" y="1896081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4855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827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DF27732-BA56-F7C8-9827-51C6157BB8B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859581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059815" y="4178490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059815" y="4790036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89815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E61E27-CA3D-271E-6EF3-5ECACF0B490F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034120" y="1891909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5685002-2A0D-37E9-CBF2-4EBB72FA6530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3234354" y="1900254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F6062FE-67A3-63AD-DBD9-EC795018F007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3234354" y="2511800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BD10E3-B1EC-8E35-D1DC-C9FA27F6A9BE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2964354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09DB8E-7905-9E5A-612E-94E63645E785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5208659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D4F38ED-8565-AEDA-2FEC-40CEB4292B7F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5408893" y="4178490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AC236D1-E042-CA29-FF26-B932EFD8559D}"/>
              </a:ext>
            </a:extLst>
          </p:cNvPr>
          <p:cNvSpPr>
            <a:spLocks noGrp="1"/>
          </p:cNvSpPr>
          <p:nvPr>
            <p:ph type="body" sz="half" idx="65"/>
          </p:nvPr>
        </p:nvSpPr>
        <p:spPr>
          <a:xfrm>
            <a:off x="5408893" y="4790036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2437709-B235-890E-74FB-178A1BF0DF9C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5138893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1C8C830-06BB-6EC2-F812-328C15B46EB2}"/>
              </a:ext>
            </a:extLst>
          </p:cNvPr>
          <p:cNvSpPr>
            <a:spLocks noGrp="1"/>
          </p:cNvSpPr>
          <p:nvPr>
            <p:ph type="body" idx="67" hasCustomPrompt="1"/>
          </p:nvPr>
        </p:nvSpPr>
        <p:spPr>
          <a:xfrm>
            <a:off x="7383198" y="1891909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8E5659E-AC7B-971C-3992-E35FA19D1D30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7583432" y="1900254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D6B3D5A-D839-9DF6-6DF0-B1D84B966584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7583432" y="2511800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9C34A3E-02E8-3FA1-43BA-950C611A726C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7313432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468E6DD-03D9-21F0-BD06-066B18B93180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9557738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5636754-3087-4B43-4FDD-A96B90DC2809}"/>
              </a:ext>
            </a:extLst>
          </p:cNvPr>
          <p:cNvSpPr>
            <a:spLocks noGrp="1"/>
          </p:cNvSpPr>
          <p:nvPr>
            <p:ph type="body" idx="72"/>
          </p:nvPr>
        </p:nvSpPr>
        <p:spPr>
          <a:xfrm>
            <a:off x="9757972" y="4178490"/>
            <a:ext cx="1846653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0DA6248-1609-74E4-4027-1A40755A4A67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9757972" y="4790036"/>
            <a:ext cx="1846653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B0DB750-7930-BF6D-91FF-5758853FBEE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87972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699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DF27732-BA56-F7C8-9827-51C6157BB8B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859581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059815" y="4178490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059815" y="4790036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89815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561BD4-673F-C514-111C-33AD2E64E928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33911"/>
            <a:ext cx="116046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206C45B-AAF3-AA2A-3BEE-C75EF2D50603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2637962" y="1888157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27899AC-EF49-17A5-3330-194993DF10F7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2838196" y="1900254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A653951-A776-C0C9-C872-DD1EA102AF39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2838196" y="2511800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F5756B-49C8-4618-CA6F-91EF4E83970E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2568196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688143A-E348-8B97-4EFF-B551E969D66C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4416343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174590-B087-FC88-C3C5-5FA802601E45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4616577" y="4178490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68C2886-78F1-8B12-01E6-6A6D53DFBA52}"/>
              </a:ext>
            </a:extLst>
          </p:cNvPr>
          <p:cNvSpPr>
            <a:spLocks noGrp="1"/>
          </p:cNvSpPr>
          <p:nvPr>
            <p:ph type="body" sz="half" idx="65"/>
          </p:nvPr>
        </p:nvSpPr>
        <p:spPr>
          <a:xfrm>
            <a:off x="4616577" y="4790036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FD4BB50-8978-9F59-1A82-284828E628EB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4346577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9A6D657-A6CB-1835-A906-39192CB25463}"/>
              </a:ext>
            </a:extLst>
          </p:cNvPr>
          <p:cNvSpPr>
            <a:spLocks noGrp="1"/>
          </p:cNvSpPr>
          <p:nvPr>
            <p:ph type="body" idx="67" hasCustomPrompt="1"/>
          </p:nvPr>
        </p:nvSpPr>
        <p:spPr>
          <a:xfrm>
            <a:off x="6194724" y="1888157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5FC4B1A-6A59-74A2-27AF-C1606A9108E2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6394958" y="1900254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6FE78FA-0D89-4D65-5C83-4A2214B7EC81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6394958" y="2511800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DAD2950-6958-384D-648A-138353E629C3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6124958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8C401BA-EEAB-4492-10E1-DB72CC56F776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73105" y="3933902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0F88DAC-B62E-EE36-418C-B487881CD5D1}"/>
              </a:ext>
            </a:extLst>
          </p:cNvPr>
          <p:cNvSpPr>
            <a:spLocks noGrp="1"/>
          </p:cNvSpPr>
          <p:nvPr>
            <p:ph type="body" idx="72"/>
          </p:nvPr>
        </p:nvSpPr>
        <p:spPr>
          <a:xfrm>
            <a:off x="8173339" y="4178490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72668A-FD0E-C62F-7394-48EE854225F1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8173339" y="4790036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371410E-C73D-33EA-18D5-871B065BF1D4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7903339" y="3429000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52FA3211-7CC0-4666-B1B2-ADDC9E1601A4}"/>
              </a:ext>
            </a:extLst>
          </p:cNvPr>
          <p:cNvSpPr>
            <a:spLocks noGrp="1"/>
          </p:cNvSpPr>
          <p:nvPr>
            <p:ph type="body" idx="75" hasCustomPrompt="1"/>
          </p:nvPr>
        </p:nvSpPr>
        <p:spPr>
          <a:xfrm>
            <a:off x="9751486" y="1888157"/>
            <a:ext cx="45719" cy="2052000"/>
          </a:xfrm>
          <a:solidFill>
            <a:schemeClr val="tx2"/>
          </a:solidFill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6422E81-6FED-2EDF-41D1-C525B515D404}"/>
              </a:ext>
            </a:extLst>
          </p:cNvPr>
          <p:cNvSpPr>
            <a:spLocks noGrp="1"/>
          </p:cNvSpPr>
          <p:nvPr>
            <p:ph type="body" idx="76"/>
          </p:nvPr>
        </p:nvSpPr>
        <p:spPr>
          <a:xfrm>
            <a:off x="9951720" y="1900254"/>
            <a:ext cx="1508381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A06C2106-8122-4339-1E2F-692A8A8E981E}"/>
              </a:ext>
            </a:extLst>
          </p:cNvPr>
          <p:cNvSpPr>
            <a:spLocks noGrp="1"/>
          </p:cNvSpPr>
          <p:nvPr>
            <p:ph type="body" sz="half" idx="77"/>
          </p:nvPr>
        </p:nvSpPr>
        <p:spPr>
          <a:xfrm>
            <a:off x="9951720" y="2511800"/>
            <a:ext cx="1508381" cy="11817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CEE632C-81A0-ABEE-A821-013C96EC124A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9681720" y="4040901"/>
            <a:ext cx="1351405" cy="40027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7372382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583530" y="1902003"/>
            <a:ext cx="3492500" cy="593840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583530" y="2513549"/>
            <a:ext cx="3492500" cy="915451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190883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56D1F75-EFB7-B441-8251-82ACEC3C9268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4349750" y="4746803"/>
            <a:ext cx="3492500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EE6DA12C-B436-43C3-DA9E-54436D7C6856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4349750" y="5358349"/>
            <a:ext cx="3492500" cy="91545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FD450A2-8AB9-AB37-D503-6FBF4221AEB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500347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5B3174A-024E-8A6D-86E1-E7CE58CF331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8112125" y="1902003"/>
            <a:ext cx="34925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23C6DC8-7D6E-8B0F-3171-AD8D8161F638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8112125" y="2513549"/>
            <a:ext cx="3492500" cy="91545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26EDD0C-44D0-4503-D5C3-6BA5C8D22860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6809811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9661EB-A164-ED5F-7197-204F9A010306}"/>
              </a:ext>
            </a:extLst>
          </p:cNvPr>
          <p:cNvGrpSpPr/>
          <p:nvPr userDrawn="1"/>
        </p:nvGrpSpPr>
        <p:grpSpPr>
          <a:xfrm>
            <a:off x="4134283" y="3280005"/>
            <a:ext cx="3923434" cy="1307812"/>
            <a:chOff x="4134283" y="2771991"/>
            <a:chExt cx="3923434" cy="13078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C54E4DD-5274-4CD5-10B1-E92E90DD48B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1" name="Arc 47">
                <a:extLst>
                  <a:ext uri="{FF2B5EF4-FFF2-40B4-BE49-F238E27FC236}">
                    <a16:creationId xmlns:a16="http://schemas.microsoft.com/office/drawing/2014/main" id="{EAA35E3F-D930-BBA0-4A2B-B719382C87E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2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lvl="0" algn="ctr"/>
                <a:endParaRPr lang="en-GB" dirty="0"/>
              </a:p>
            </p:txBody>
          </p:sp>
          <p:sp>
            <p:nvSpPr>
              <p:cNvPr id="16" name="Arc 48">
                <a:extLst>
                  <a:ext uri="{FF2B5EF4-FFF2-40B4-BE49-F238E27FC236}">
                    <a16:creationId xmlns:a16="http://schemas.microsoft.com/office/drawing/2014/main" id="{352FD82A-FCA6-32BB-BB1E-87F13535AA72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2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lvl="0" algn="ctr"/>
                <a:endParaRPr lang="en-GB" dirty="0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222053F4-FCD6-E7B1-D80F-DFE2E1992EF6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2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E0F0B5-31EF-5869-7318-9F5DE0405077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DF62FD84-8FEF-C624-DEAD-5311501A8044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D72619AD-B179-24F7-C1D0-DDBA08B57256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C3C8F12C-866C-1233-6190-F3B461F91681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54295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587375" y="3132080"/>
            <a:ext cx="2661639" cy="593840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587375" y="3743627"/>
            <a:ext cx="2661639" cy="917334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3537906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756D1F75-EFB7-B441-8251-82ACEC3C9268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3969004" y="4733476"/>
            <a:ext cx="2661639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EE6DA12C-B436-43C3-DA9E-54436D7C6856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3969004" y="5345023"/>
            <a:ext cx="2661639" cy="91733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FD450A2-8AB9-AB37-D503-6FBF4221AEB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845717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5B3174A-024E-8A6D-86E1-E7CE58CF3313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5450486" y="1676065"/>
            <a:ext cx="2661639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723C6DC8-7D6E-8B0F-3171-AD8D8161F638}"/>
              </a:ext>
            </a:extLst>
          </p:cNvPr>
          <p:cNvSpPr>
            <a:spLocks noGrp="1"/>
          </p:cNvSpPr>
          <p:nvPr>
            <p:ph type="body" sz="half" idx="53"/>
          </p:nvPr>
        </p:nvSpPr>
        <p:spPr>
          <a:xfrm>
            <a:off x="5450486" y="2287612"/>
            <a:ext cx="2661639" cy="91733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26EDD0C-44D0-4503-D5C3-6BA5C8D22860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6153528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8B4EA28-9591-02FB-BD32-2AA25D5D7F9C}"/>
              </a:ext>
            </a:extLst>
          </p:cNvPr>
          <p:cNvSpPr>
            <a:spLocks noGrp="1"/>
          </p:cNvSpPr>
          <p:nvPr>
            <p:ph type="body" idx="55"/>
          </p:nvPr>
        </p:nvSpPr>
        <p:spPr>
          <a:xfrm>
            <a:off x="8942986" y="3132080"/>
            <a:ext cx="2661639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D5D99640-8D6E-F18A-A929-4EC8657606DF}"/>
              </a:ext>
            </a:extLst>
          </p:cNvPr>
          <p:cNvSpPr>
            <a:spLocks noGrp="1"/>
          </p:cNvSpPr>
          <p:nvPr>
            <p:ph type="body" sz="half" idx="56"/>
          </p:nvPr>
        </p:nvSpPr>
        <p:spPr>
          <a:xfrm>
            <a:off x="8942986" y="3743627"/>
            <a:ext cx="2661639" cy="91733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8C3DFA15-E9D8-50E6-E68A-D7F1B4EF54F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7461340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FE83EA-3C98-DE6C-6FC7-4197CC403426}"/>
              </a:ext>
            </a:extLst>
          </p:cNvPr>
          <p:cNvGrpSpPr/>
          <p:nvPr userDrawn="1"/>
        </p:nvGrpSpPr>
        <p:grpSpPr>
          <a:xfrm>
            <a:off x="3480378" y="3280005"/>
            <a:ext cx="5231244" cy="1307812"/>
            <a:chOff x="4134283" y="3357980"/>
            <a:chExt cx="5231244" cy="13078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EBF9DD0-E1B0-C695-AF1F-936CBBF2B56A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1" name="Arc 47">
                <a:extLst>
                  <a:ext uri="{FF2B5EF4-FFF2-40B4-BE49-F238E27FC236}">
                    <a16:creationId xmlns:a16="http://schemas.microsoft.com/office/drawing/2014/main" id="{4ACF5B56-8CA5-DC3A-182C-60C53536C635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2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Arc 48">
                <a:extLst>
                  <a:ext uri="{FF2B5EF4-FFF2-40B4-BE49-F238E27FC236}">
                    <a16:creationId xmlns:a16="http://schemas.microsoft.com/office/drawing/2014/main" id="{B953DB03-E450-4F44-A651-92BD387F5CBF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2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8A8D70-33C3-9978-1F44-82FA577B595E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BA30B57A-A19B-4346-D55D-43A1F34273EA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2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Arc 48">
                <a:extLst>
                  <a:ext uri="{FF2B5EF4-FFF2-40B4-BE49-F238E27FC236}">
                    <a16:creationId xmlns:a16="http://schemas.microsoft.com/office/drawing/2014/main" id="{BB16C72A-D021-76FE-F3EB-02CDA14E1FF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2"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8B35B2-D4C2-D9A0-8727-38F7CF36648C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6B9C9C3E-FBCE-9AAE-6127-4B659EF4F7E4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CBAFC108-4321-1ABB-F544-24EA153DBB6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FBEA38D-B775-CD3C-2112-49DA7E86BE5E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571CD5FA-B798-A642-1400-8200259F5E66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D96A666-7D07-04AF-0B0B-18DF3EE3E6B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87863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2412573" y="1676237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2412573" y="2287783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88022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5685002-2A0D-37E9-CBF2-4EBB72FA6530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3727023" y="4686836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F6062FE-67A3-63AD-DBD9-EC795018F007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3727023" y="5298382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DBD10E3-B1EC-8E35-D1DC-C9FA27F6A9BE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419497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D4F38ED-8565-AEDA-2FEC-40CEB4292B7F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5041473" y="1676237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AC236D1-E042-CA29-FF26-B932EFD8559D}"/>
              </a:ext>
            </a:extLst>
          </p:cNvPr>
          <p:cNvSpPr>
            <a:spLocks noGrp="1"/>
          </p:cNvSpPr>
          <p:nvPr>
            <p:ph type="body" sz="half" idx="65"/>
          </p:nvPr>
        </p:nvSpPr>
        <p:spPr>
          <a:xfrm>
            <a:off x="5041473" y="2287783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2437709-B235-890E-74FB-178A1BF0DF9C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550972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8E5659E-AC7B-971C-3992-E35FA19D1D30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6355923" y="4651200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D6B3D5A-D839-9DF6-6DF0-B1D84B966584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6355923" y="5262746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69C34A3E-02E8-3FA1-43BA-950C611A726C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682447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5636754-3087-4B43-4FDD-A96B90DC2809}"/>
              </a:ext>
            </a:extLst>
          </p:cNvPr>
          <p:cNvSpPr>
            <a:spLocks noGrp="1"/>
          </p:cNvSpPr>
          <p:nvPr>
            <p:ph type="body" idx="72"/>
          </p:nvPr>
        </p:nvSpPr>
        <p:spPr>
          <a:xfrm>
            <a:off x="7670373" y="1676237"/>
            <a:ext cx="210905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20DA6248-1609-74E4-4027-1A40755A4A67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7670373" y="2287783"/>
            <a:ext cx="2109054" cy="92883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B0DB750-7930-BF6D-91FF-5758853FBEE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8139224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E4FC2B-190D-0DFD-E5B6-496BBD4734EE}"/>
              </a:ext>
            </a:extLst>
          </p:cNvPr>
          <p:cNvGrpSpPr/>
          <p:nvPr userDrawn="1"/>
        </p:nvGrpSpPr>
        <p:grpSpPr>
          <a:xfrm>
            <a:off x="2826473" y="3280005"/>
            <a:ext cx="6539055" cy="1307812"/>
            <a:chOff x="3480378" y="3357980"/>
            <a:chExt cx="6539055" cy="1307812"/>
          </a:xfrm>
        </p:grpSpPr>
        <p:sp>
          <p:nvSpPr>
            <p:cNvPr id="4" name="Arc 47">
              <a:extLst>
                <a:ext uri="{FF2B5EF4-FFF2-40B4-BE49-F238E27FC236}">
                  <a16:creationId xmlns:a16="http://schemas.microsoft.com/office/drawing/2014/main" id="{01BD6E69-4E86-985A-82DD-946EA17CAB6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Arc 47">
              <a:extLst>
                <a:ext uri="{FF2B5EF4-FFF2-40B4-BE49-F238E27FC236}">
                  <a16:creationId xmlns:a16="http://schemas.microsoft.com/office/drawing/2014/main" id="{749E5ABD-1E9B-87DB-001E-3B9AD7C402C2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48">
              <a:extLst>
                <a:ext uri="{FF2B5EF4-FFF2-40B4-BE49-F238E27FC236}">
                  <a16:creationId xmlns:a16="http://schemas.microsoft.com/office/drawing/2014/main" id="{4EED682E-7C1D-2E51-262F-EC7709C5BE07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FCFA4021-8914-0FE6-5379-1B8A1C46DE34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Arc 48">
              <a:extLst>
                <a:ext uri="{FF2B5EF4-FFF2-40B4-BE49-F238E27FC236}">
                  <a16:creationId xmlns:a16="http://schemas.microsoft.com/office/drawing/2014/main" id="{9766B678-66E1-4D54-30BD-84B98EE6F8A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5930D2E-0173-2CCA-5308-A84DE92B906A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19664681-2A6F-D92C-018B-CAD7A843C6F4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AA209DFC-E5AB-716D-3B7E-EB0014A2A0F5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941FF93-7F9B-3AB9-901E-63AD5024716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0A51A56D-3866-F013-6CA9-0A4B3F89AF84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96896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7FF266E-380C-087B-9ADE-4D3A88DB7707}"/>
              </a:ext>
            </a:extLst>
          </p:cNvPr>
          <p:cNvSpPr>
            <a:spLocks noGrp="1"/>
          </p:cNvSpPr>
          <p:nvPr>
            <p:ph type="body" idx="46"/>
          </p:nvPr>
        </p:nvSpPr>
        <p:spPr>
          <a:xfrm>
            <a:off x="1917277" y="1654816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9DCA098-B752-206D-F66D-3DFB9EB6582C}"/>
              </a:ext>
            </a:extLst>
          </p:cNvPr>
          <p:cNvSpPr>
            <a:spLocks noGrp="1"/>
          </p:cNvSpPr>
          <p:nvPr>
            <p:ph type="body" sz="half" idx="47"/>
          </p:nvPr>
        </p:nvSpPr>
        <p:spPr>
          <a:xfrm>
            <a:off x="1917277" y="2266362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260941-35B9-EF0C-047D-9BD199D6F463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230335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27899AC-EF49-17A5-3330-194993DF10F7}"/>
              </a:ext>
            </a:extLst>
          </p:cNvPr>
          <p:cNvSpPr>
            <a:spLocks noGrp="1"/>
          </p:cNvSpPr>
          <p:nvPr>
            <p:ph type="body" idx="60"/>
          </p:nvPr>
        </p:nvSpPr>
        <p:spPr>
          <a:xfrm>
            <a:off x="3226366" y="4682364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A653951-A776-C0C9-C872-DD1EA102AF39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3226366" y="5293910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F5756B-49C8-4618-CA6F-91EF4E83970E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3538573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174590-B087-FC88-C3C5-5FA802601E45}"/>
              </a:ext>
            </a:extLst>
          </p:cNvPr>
          <p:cNvSpPr>
            <a:spLocks noGrp="1"/>
          </p:cNvSpPr>
          <p:nvPr>
            <p:ph type="body" idx="64"/>
          </p:nvPr>
        </p:nvSpPr>
        <p:spPr>
          <a:xfrm>
            <a:off x="4535457" y="1651506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68C2886-78F1-8B12-01E6-6A6D53DFBA52}"/>
              </a:ext>
            </a:extLst>
          </p:cNvPr>
          <p:cNvSpPr>
            <a:spLocks noGrp="1"/>
          </p:cNvSpPr>
          <p:nvPr>
            <p:ph type="body" sz="half" idx="65"/>
          </p:nvPr>
        </p:nvSpPr>
        <p:spPr>
          <a:xfrm>
            <a:off x="4535457" y="2263052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FD4BB50-8978-9F59-1A82-284828E628EB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4846811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5FC4B1A-6A59-74A2-27AF-C1606A9108E2}"/>
              </a:ext>
            </a:extLst>
          </p:cNvPr>
          <p:cNvSpPr>
            <a:spLocks noGrp="1"/>
          </p:cNvSpPr>
          <p:nvPr>
            <p:ph type="body" idx="68"/>
          </p:nvPr>
        </p:nvSpPr>
        <p:spPr>
          <a:xfrm>
            <a:off x="5844547" y="4682364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6FE78FA-0D89-4D65-5C83-4A2214B7EC81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5844547" y="5293910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DAD2950-6958-384D-648A-138353E629C3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6155049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0F88DAC-B62E-EE36-418C-B487881CD5D1}"/>
              </a:ext>
            </a:extLst>
          </p:cNvPr>
          <p:cNvSpPr>
            <a:spLocks noGrp="1"/>
          </p:cNvSpPr>
          <p:nvPr>
            <p:ph type="body" idx="72"/>
          </p:nvPr>
        </p:nvSpPr>
        <p:spPr>
          <a:xfrm>
            <a:off x="7153637" y="1651506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72668A-FD0E-C62F-7394-48EE854225F1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7153637" y="2263052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371410E-C73D-33EA-18D5-871B065BF1D4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7463287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6422E81-6FED-2EDF-41D1-C525B515D404}"/>
              </a:ext>
            </a:extLst>
          </p:cNvPr>
          <p:cNvSpPr>
            <a:spLocks noGrp="1"/>
          </p:cNvSpPr>
          <p:nvPr>
            <p:ph type="body" idx="76"/>
          </p:nvPr>
        </p:nvSpPr>
        <p:spPr>
          <a:xfrm>
            <a:off x="8462728" y="4686498"/>
            <a:ext cx="1819744" cy="59384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A06C2106-8122-4339-1E2F-692A8A8E981E}"/>
              </a:ext>
            </a:extLst>
          </p:cNvPr>
          <p:cNvSpPr>
            <a:spLocks noGrp="1"/>
          </p:cNvSpPr>
          <p:nvPr>
            <p:ph type="body" sz="half" idx="77"/>
          </p:nvPr>
        </p:nvSpPr>
        <p:spPr>
          <a:xfrm>
            <a:off x="8462728" y="5298044"/>
            <a:ext cx="1819744" cy="95983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CEE632C-81A0-ABEE-A821-013C96EC124A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8771527" y="3735911"/>
            <a:ext cx="1188000" cy="396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+mj-lt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F5BDF8-4D0B-01E6-533E-5036999E8C82}"/>
              </a:ext>
            </a:extLst>
          </p:cNvPr>
          <p:cNvGrpSpPr/>
          <p:nvPr userDrawn="1"/>
        </p:nvGrpSpPr>
        <p:grpSpPr>
          <a:xfrm>
            <a:off x="2172567" y="3280005"/>
            <a:ext cx="7846866" cy="1307812"/>
            <a:chOff x="2105892" y="3357980"/>
            <a:chExt cx="7846866" cy="1307812"/>
          </a:xfrm>
        </p:grpSpPr>
        <p:sp>
          <p:nvSpPr>
            <p:cNvPr id="27" name="Arc 48">
              <a:extLst>
                <a:ext uri="{FF2B5EF4-FFF2-40B4-BE49-F238E27FC236}">
                  <a16:creationId xmlns:a16="http://schemas.microsoft.com/office/drawing/2014/main" id="{65429E1D-4A0B-4336-6196-487BDB36DA24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Arc 47">
              <a:extLst>
                <a:ext uri="{FF2B5EF4-FFF2-40B4-BE49-F238E27FC236}">
                  <a16:creationId xmlns:a16="http://schemas.microsoft.com/office/drawing/2014/main" id="{A2065A32-F2DC-3080-258B-F3598FCF2857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c 47">
              <a:extLst>
                <a:ext uri="{FF2B5EF4-FFF2-40B4-BE49-F238E27FC236}">
                  <a16:creationId xmlns:a16="http://schemas.microsoft.com/office/drawing/2014/main" id="{D758775F-3842-06E7-060F-3BC4D84B1AC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48">
              <a:extLst>
                <a:ext uri="{FF2B5EF4-FFF2-40B4-BE49-F238E27FC236}">
                  <a16:creationId xmlns:a16="http://schemas.microsoft.com/office/drawing/2014/main" id="{3CE55128-7BE6-FFE9-781A-68DB4B471710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Arc 47">
              <a:extLst>
                <a:ext uri="{FF2B5EF4-FFF2-40B4-BE49-F238E27FC236}">
                  <a16:creationId xmlns:a16="http://schemas.microsoft.com/office/drawing/2014/main" id="{2CCD222B-C320-14BC-4380-34B8352A0A0C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Arc 48">
              <a:extLst>
                <a:ext uri="{FF2B5EF4-FFF2-40B4-BE49-F238E27FC236}">
                  <a16:creationId xmlns:a16="http://schemas.microsoft.com/office/drawing/2014/main" id="{028A641D-769E-D93A-E2AA-DB17614CEBD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tx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76B9D0A9-E0A4-1335-CADE-C54CDA437136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91184FE-40E9-0FB1-DB5D-9BDEAED1A90C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20E88915-938F-BFAB-25C7-9F3287A17FA3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2C7EFBA2-0929-8F29-6425-953A505073AC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150093C-33A4-433E-2814-A007FA2582EC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1764A5F0-29B8-6E7F-D5EA-335EF0800CB1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67741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904" userDrawn="1">
          <p15:clr>
            <a:srgbClr val="FBAE40"/>
          </p15:clr>
        </p15:guide>
        <p15:guide id="3" pos="1776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AF9F56-D6E1-60AF-B9AB-32D4C027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A60372-0C71-56C0-CDA2-A7C76653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43528A-E0B5-3CF5-A94C-10D2883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0982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BC8F8-C192-82E5-52A8-5EC44A6F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0A86D8-92FC-F468-2279-36E3003D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148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599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314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511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4963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22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290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919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784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508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85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45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678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754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42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9693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000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677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08736" y="1603545"/>
            <a:ext cx="3650910" cy="3650910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6F8CAE4-6EE8-A1E2-5B46-56CC0AF8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879E2F-79B4-EBD6-54C0-63B169C2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6666863" cy="160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D0DF8C-8C9B-C4B9-2074-FF3FAE5B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2817453"/>
            <a:ext cx="66672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9606CDC-68D2-05D8-FB6A-85043B8B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3429000"/>
            <a:ext cx="6667200" cy="2179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01D11D6-8418-FFC0-4DA8-26F715BE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11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0"/>
            <a:ext cx="7527925" cy="1601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0E62854-8907-73BD-59A7-EE3EE619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7375" y="6273800"/>
            <a:ext cx="1439863" cy="365125"/>
          </a:xfrm>
        </p:spPr>
        <p:txBody>
          <a:bodyPr/>
          <a:lstStyle/>
          <a:p>
            <a:fld id="{AA8A0EC6-5648-844A-8827-911B0095903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10" name="Picture Placeholder 23">
            <a:extLst>
              <a:ext uri="{FF2B5EF4-FFF2-40B4-BE49-F238E27FC236}">
                <a16:creationId xmlns:a16="http://schemas.microsoft.com/office/drawing/2014/main" id="{F9F437E4-7C18-BF17-47F5-2EDA8CF339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12124" y="2126063"/>
            <a:ext cx="3495675" cy="3495675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2A0C1C-31B1-AEB2-2748-2F30E2B0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6" y="2817453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AB6C3C4-B76E-CA92-241E-A2CB4313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376" y="3429000"/>
            <a:ext cx="3492000" cy="19126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6CDBBC8-929C-7ED3-EE9E-D5E1C642616B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349750" y="2817453"/>
            <a:ext cx="3492000" cy="59384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+mj-lt"/>
                <a:ea typeface="Calibri Bold" panose="020F0702030404030204" pitchFamily="34" charset="0"/>
                <a:cs typeface="Calibri Bold" panose="020F07020304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18A0376-AB62-65BA-455A-9FD62E18CEB3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4349750" y="3429000"/>
            <a:ext cx="3492000" cy="19126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1DCF2FF-46EE-9856-8998-34A56447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9751" y="6273800"/>
            <a:ext cx="3492499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1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2838451"/>
            <a:ext cx="10873099" cy="343534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831519"/>
            <a:ext cx="5508625" cy="1282063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587375" y="2476017"/>
            <a:ext cx="144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710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826D32-D4AA-F873-023C-407B30CBCB37}"/>
              </a:ext>
            </a:extLst>
          </p:cNvPr>
          <p:cNvSpPr/>
          <p:nvPr userDrawn="1"/>
        </p:nvSpPr>
        <p:spPr>
          <a:xfrm>
            <a:off x="0" y="0"/>
            <a:ext cx="116046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2838451"/>
            <a:ext cx="10873099" cy="3435348"/>
          </a:xfrm>
        </p:spPr>
        <p:txBody>
          <a:bodyPr anchor="t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831519"/>
            <a:ext cx="5508625" cy="1282063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587375" y="2476017"/>
            <a:ext cx="144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5842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50A003-06D7-6548-EAC3-0CF58A9B74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582400" cy="2834640"/>
          </a:xfrm>
          <a:custGeom>
            <a:avLst/>
            <a:gdLst>
              <a:gd name="connsiteX0" fmla="*/ 0 w 11582400"/>
              <a:gd name="connsiteY0" fmla="*/ 0 h 2834640"/>
              <a:gd name="connsiteX1" fmla="*/ 11582400 w 11582400"/>
              <a:gd name="connsiteY1" fmla="*/ 0 h 2834640"/>
              <a:gd name="connsiteX2" fmla="*/ 11582400 w 11582400"/>
              <a:gd name="connsiteY2" fmla="*/ 2834640 h 2834640"/>
              <a:gd name="connsiteX3" fmla="*/ 0 w 11582400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0" h="2834640">
                <a:moveTo>
                  <a:pt x="0" y="0"/>
                </a:moveTo>
                <a:lnTo>
                  <a:pt x="11582400" y="0"/>
                </a:lnTo>
                <a:lnTo>
                  <a:pt x="11582400" y="2834640"/>
                </a:lnTo>
                <a:lnTo>
                  <a:pt x="0" y="28346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3093720"/>
            <a:ext cx="10873099" cy="2448863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 userDrawn="1"/>
        </p:nvCxnSpPr>
        <p:spPr>
          <a:xfrm>
            <a:off x="587375" y="5678322"/>
            <a:ext cx="1634762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5814062"/>
            <a:ext cx="10873099" cy="459738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908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1154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4427242"/>
            <a:ext cx="9577699" cy="1282063"/>
          </a:xfrm>
        </p:spPr>
        <p:txBody>
          <a:bodyPr anchor="t" anchorCtr="0"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587375" y="4272740"/>
            <a:ext cx="144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831519"/>
            <a:ext cx="9577699" cy="3286719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03007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49471-C428-2E5D-E04D-53197496D0C1}"/>
              </a:ext>
            </a:extLst>
          </p:cNvPr>
          <p:cNvSpPr/>
          <p:nvPr userDrawn="1"/>
        </p:nvSpPr>
        <p:spPr>
          <a:xfrm>
            <a:off x="0" y="1371599"/>
            <a:ext cx="11604625" cy="41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4" y="4343423"/>
            <a:ext cx="10873099" cy="777218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587375" y="4188920"/>
            <a:ext cx="1440000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1775460"/>
            <a:ext cx="10873099" cy="2258958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71272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49471-C428-2E5D-E04D-53197496D0C1}"/>
              </a:ext>
            </a:extLst>
          </p:cNvPr>
          <p:cNvSpPr/>
          <p:nvPr userDrawn="1"/>
        </p:nvSpPr>
        <p:spPr>
          <a:xfrm>
            <a:off x="1" y="4343423"/>
            <a:ext cx="11060906" cy="868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65" y="4389136"/>
            <a:ext cx="5508936" cy="777218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587375" y="4188920"/>
            <a:ext cx="144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5" y="1249683"/>
            <a:ext cx="5508936" cy="2784735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83510C1-97DA-651B-B07A-057B868FC3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206" y="584201"/>
            <a:ext cx="4457700" cy="5689599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557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96899" y="1714500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9565746" cy="77207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6DDC03C-6E31-C60F-C43F-90655F7B07E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9847" y="1714500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7D4C4BB7-423B-F3EC-C764-725FD2AD8EF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899" y="2994208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77" name="Text Placeholder 6">
            <a:extLst>
              <a:ext uri="{FF2B5EF4-FFF2-40B4-BE49-F238E27FC236}">
                <a16:creationId xmlns:a16="http://schemas.microsoft.com/office/drawing/2014/main" id="{0C5F6356-76CD-745B-1EF3-E104BA537C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9847" y="2994208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A627F56A-4B81-24A1-DB24-AB42F6CBF4B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899" y="4273916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6D9A157E-C0E5-32DE-85E5-C401D3BB465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9847" y="4273916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6">
            <a:extLst>
              <a:ext uri="{FF2B5EF4-FFF2-40B4-BE49-F238E27FC236}">
                <a16:creationId xmlns:a16="http://schemas.microsoft.com/office/drawing/2014/main" id="{A49E6391-9979-556E-4E14-4A0CB60327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6899" y="5553623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83" name="Text Placeholder 6">
            <a:extLst>
              <a:ext uri="{FF2B5EF4-FFF2-40B4-BE49-F238E27FC236}">
                <a16:creationId xmlns:a16="http://schemas.microsoft.com/office/drawing/2014/main" id="{DF1B43B5-0037-C0E8-75FC-51F5BD85023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79847" y="5553623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6">
            <a:extLst>
              <a:ext uri="{FF2B5EF4-FFF2-40B4-BE49-F238E27FC236}">
                <a16:creationId xmlns:a16="http://schemas.microsoft.com/office/drawing/2014/main" id="{07C5E25D-D507-6F26-77EB-A84A452F659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096000" y="1714500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37DFF38A-E16E-EF41-1EEB-EE005C273CE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78948" y="1714500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id="{704D5CCA-654B-FBF8-A4FE-1AB047DD37C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096000" y="2994208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89" name="Text Placeholder 6">
            <a:extLst>
              <a:ext uri="{FF2B5EF4-FFF2-40B4-BE49-F238E27FC236}">
                <a16:creationId xmlns:a16="http://schemas.microsoft.com/office/drawing/2014/main" id="{ED3067F3-2477-5CAE-8152-4129FDF31A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278948" y="2994208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id="{0082B52F-A460-147C-9108-5EC663AADB4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96000" y="4273916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87C199D6-81CD-43DB-CEE3-CCB3455C1CC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78948" y="4273916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3" name="Text Placeholder 6">
            <a:extLst>
              <a:ext uri="{FF2B5EF4-FFF2-40B4-BE49-F238E27FC236}">
                <a16:creationId xmlns:a16="http://schemas.microsoft.com/office/drawing/2014/main" id="{2915C8E7-C36A-9AF6-C84E-2BB9A14ECC9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096000" y="5553623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4C1568BA-B702-FA34-FD4E-94024B0006F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278948" y="5553623"/>
            <a:ext cx="4927534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45837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87375" y="1804174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9565746" cy="77207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D9459F5-9966-6903-07F5-B915B1A1890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0323" y="1742695"/>
            <a:ext cx="523972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145221A-3458-50BE-EF31-4C5B0A84A3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7375" y="3033556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F93548F-2F0B-66A1-2F83-2B1A878451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70323" y="2972077"/>
            <a:ext cx="523972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8F08BFAA-CBF6-7771-2988-9423C668A1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7375" y="4262938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5608016-B3F8-18F9-F158-341E837B4ED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323" y="4201459"/>
            <a:ext cx="523972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A473BC-116D-75F6-019D-261EA1A997F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87375" y="5492321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824BAA4B-FB3E-31A7-22D0-AB27F5C454D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0323" y="5430842"/>
            <a:ext cx="5239722" cy="84295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6B0E79F0-6E67-73C3-BCB1-DDA8C58329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05651" y="1755274"/>
            <a:ext cx="4338638" cy="5102726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15784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5" y="188428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62823" y="1884287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A59D792-04B8-D3B5-2D10-966B9FE06C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1755274"/>
            <a:ext cx="3480858" cy="5102726"/>
          </a:xfrm>
        </p:spPr>
        <p:txBody>
          <a:bodyPr/>
          <a:lstStyle/>
          <a:p>
            <a:endParaRPr lang="en-ID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75" y="2801774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62823" y="2801774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75" y="3719261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62823" y="3719261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079875" y="4636748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262823" y="4636748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5" y="5554236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262823" y="5554236"/>
            <a:ext cx="6826816" cy="72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68967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DC97CC-48FA-38A4-1269-F3569817A505}"/>
              </a:ext>
            </a:extLst>
          </p:cNvPr>
          <p:cNvSpPr/>
          <p:nvPr userDrawn="1"/>
        </p:nvSpPr>
        <p:spPr>
          <a:xfrm rot="16200000">
            <a:off x="-1901825" y="1901826"/>
            <a:ext cx="6858001" cy="30543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17628" y="2767411"/>
            <a:ext cx="5689606" cy="132318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5" y="583762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11040" y="583762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75" y="1760428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11040" y="1760428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9875" y="2937094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11040" y="2937094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079875" y="4113760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511040" y="4113760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9875" y="5290426"/>
            <a:ext cx="131763" cy="98337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11040" y="5290426"/>
            <a:ext cx="6949123" cy="98337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1824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93EB61-5F49-FD6F-5F6B-7A90F01A6268}"/>
              </a:ext>
            </a:extLst>
          </p:cNvPr>
          <p:cNvSpPr/>
          <p:nvPr userDrawn="1"/>
        </p:nvSpPr>
        <p:spPr>
          <a:xfrm>
            <a:off x="587375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6A5824-B6E5-8C25-E7F4-A37DC59C3B8D}"/>
              </a:ext>
            </a:extLst>
          </p:cNvPr>
          <p:cNvSpPr/>
          <p:nvPr userDrawn="1"/>
        </p:nvSpPr>
        <p:spPr>
          <a:xfrm>
            <a:off x="2799020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885E3-B64C-FEE3-1B10-DD40258B694B}"/>
              </a:ext>
            </a:extLst>
          </p:cNvPr>
          <p:cNvSpPr/>
          <p:nvPr userDrawn="1"/>
        </p:nvSpPr>
        <p:spPr>
          <a:xfrm>
            <a:off x="5010665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16A53-44A1-C586-60DF-D081A35C58FD}"/>
              </a:ext>
            </a:extLst>
          </p:cNvPr>
          <p:cNvSpPr/>
          <p:nvPr userDrawn="1"/>
        </p:nvSpPr>
        <p:spPr>
          <a:xfrm>
            <a:off x="7222310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E1B38C-87F4-6141-059C-ED64895830E9}"/>
              </a:ext>
            </a:extLst>
          </p:cNvPr>
          <p:cNvSpPr/>
          <p:nvPr userDrawn="1"/>
        </p:nvSpPr>
        <p:spPr>
          <a:xfrm>
            <a:off x="9433954" y="2482965"/>
            <a:ext cx="2021446" cy="2980575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861147" cy="960000"/>
          </a:xfrm>
        </p:spPr>
        <p:txBody>
          <a:bodyPr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09C287B-D953-D5EA-2570-C20BB232C4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 rot="5400000">
            <a:off x="1532217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7584A2A-A2A8-5F4E-16CE-BE6E4ED786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3472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77C3C83-E08F-BD64-37D7-89F2E94139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 rot="5400000">
            <a:off x="3743862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4AAE2CB-3730-EE07-C195-170994A78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845117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699CA2A-484D-B63E-8E28-143532E534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5400000">
            <a:off x="5955507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C733BC-FFF5-699D-B982-710CF69D6A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056762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D4CC370-D36C-5BA9-697D-D5F76096A3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 rot="5400000">
            <a:off x="8167152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FDF9278-92C6-817C-ABA2-10D1176FC69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68407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CDDF8296-96AA-4200-E3BB-AF12788901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>
            <a:off x="10378796" y="2188847"/>
            <a:ext cx="131763" cy="720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6A47E99-3289-7188-E811-81A9BADE1A9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480051" y="2872740"/>
            <a:ext cx="1929252" cy="24384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38914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2565141-98A0-A85E-E6F5-11BE0B524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1238317"/>
            <a:ext cx="131763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00370"/>
            <a:ext cx="4502150" cy="2657260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F3CDDEF-EF62-9995-6E34-1419FA58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7521" y="1625567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01E2A7-9A67-1657-3368-5D7446AA88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521" y="1238316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0359C1F-F3E3-A425-4BCD-A31AF33B64B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0" y="2440606"/>
            <a:ext cx="131763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AD4373-618A-2687-05D1-1D07D66FF8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07521" y="2827856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0163EA4-0DAD-C18F-6EF7-1453E01A3B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7521" y="2440605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6C88E77-1A95-EF7B-752D-AD106EA8DEB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3642895"/>
            <a:ext cx="131763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1203A9E-0CCF-BB14-847F-2CAE4D8BBC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07521" y="4030145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2117FAA6-5F41-DA8E-E913-6FA42E0EF8F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07521" y="3642894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63564D2E-3313-FFB2-B52C-76D262A9BDE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96000" y="4845183"/>
            <a:ext cx="131763" cy="74725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r>
              <a:rPr lang="en-US" dirty="0"/>
              <a:t>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DC93536-71FB-6675-E1B7-B334B7E6503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07521" y="5232433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5828B1B6-AABF-51B4-E053-9B4F8029D0B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07521" y="4845182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42407825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A48DDE3-2ACF-89DD-48C0-FA7D1862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00370"/>
            <a:ext cx="4502150" cy="2657260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F3CDDEF-EF62-9995-6E34-1419FA58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4235021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8AD4373-618A-2687-05D1-1D07D66FF8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4235021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203A9E-0CCF-BB14-847F-2CAE4D8BBC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4235021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DC93536-71FB-6675-E1B7-B334B7E6503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4235021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ED66FE-16DC-7C1D-17B7-030BDFCE21E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251EC0-04EC-E625-78DA-826C38BFDD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5C516E-37FE-FE29-E8D2-8893C69A5B9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67C01B7-7FCB-6F35-4A4C-02BB1C499AB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43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586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75" y="4909237"/>
            <a:ext cx="6080125" cy="1364562"/>
          </a:xfrm>
        </p:spPr>
        <p:txBody>
          <a:bodyPr anchor="t" anchorCtr="0">
            <a:noAutofit/>
          </a:bodyPr>
          <a:lstStyle>
            <a:lvl1pPr algn="r">
              <a:lnSpc>
                <a:spcPct val="150000"/>
              </a:lnSpc>
              <a:spcBef>
                <a:spcPts val="0"/>
              </a:spcBef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8610000" y="4754735"/>
            <a:ext cx="1440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8" y="2681328"/>
            <a:ext cx="8137525" cy="1918905"/>
          </a:xfrm>
        </p:spPr>
        <p:txBody>
          <a:bodyPr anchor="b">
            <a:noAutofit/>
          </a:bodyPr>
          <a:lstStyle>
            <a:lvl1pPr algn="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10053420" y="2182593"/>
            <a:ext cx="3667561" cy="469900"/>
          </a:xfrm>
        </p:spPr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29283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05D570-0790-413B-5C88-0435CC3CB2E0}"/>
              </a:ext>
            </a:extLst>
          </p:cNvPr>
          <p:cNvSpPr/>
          <p:nvPr userDrawn="1"/>
        </p:nvSpPr>
        <p:spPr>
          <a:xfrm>
            <a:off x="0" y="1844040"/>
            <a:ext cx="10160000" cy="3169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7" y="4276723"/>
            <a:ext cx="9211944" cy="546737"/>
          </a:xfrm>
        </p:spPr>
        <p:txBody>
          <a:bodyPr anchor="t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8359320" y="4040700"/>
            <a:ext cx="144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6" y="2029854"/>
            <a:ext cx="9211944" cy="1774823"/>
          </a:xfrm>
        </p:spPr>
        <p:txBody>
          <a:bodyPr anchor="ctr">
            <a:noAutofit/>
          </a:bodyPr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10053420" y="2182593"/>
            <a:ext cx="3667561" cy="469900"/>
          </a:xfrm>
        </p:spPr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204135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05D570-0790-413B-5C88-0435CC3CB2E0}"/>
              </a:ext>
            </a:extLst>
          </p:cNvPr>
          <p:cNvSpPr/>
          <p:nvPr userDrawn="1"/>
        </p:nvSpPr>
        <p:spPr>
          <a:xfrm>
            <a:off x="587374" y="584200"/>
            <a:ext cx="9572625" cy="568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86CB4B-8D0F-4F5D-E6A8-37A1BE8D90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0296" y="5053963"/>
            <a:ext cx="5005704" cy="54673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711E10-61DA-0C4E-6449-6C1C595C3EE0}"/>
              </a:ext>
            </a:extLst>
          </p:cNvPr>
          <p:cNvCxnSpPr>
            <a:cxnSpLocks/>
          </p:cNvCxnSpPr>
          <p:nvPr userDrawn="1"/>
        </p:nvCxnSpPr>
        <p:spPr>
          <a:xfrm>
            <a:off x="1090296" y="4817940"/>
            <a:ext cx="7824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6501A14-3AE7-B43F-7906-530D98D6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0296" y="1531620"/>
            <a:ext cx="5005704" cy="3050297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B859C5-4116-6170-969B-8FCA477F4F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10053420" y="2182593"/>
            <a:ext cx="3667561" cy="469900"/>
          </a:xfrm>
        </p:spPr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87F563DA-38D0-622E-BA6B-9C61268397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6020" y="920750"/>
            <a:ext cx="5204143" cy="50165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23294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2A2-57CA-76B4-7FC7-0E7E733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33" y="585048"/>
            <a:ext cx="5139174" cy="2020734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9D59CD-16F0-1FCD-4958-4D19378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584200"/>
            <a:ext cx="5486399" cy="56896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94355-D2F1-6177-CA10-2FB2BDCA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733" y="3044021"/>
            <a:ext cx="5139174" cy="322893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686FCB5-A714-48C5-F801-8BC93CA09E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33" y="2640102"/>
            <a:ext cx="5139174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5175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199"/>
            <a:ext cx="3139574" cy="5689601"/>
          </a:xfrm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79875" y="584199"/>
            <a:ext cx="2016125" cy="5689601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4667DD-7185-0E65-48DA-18D2EBC01A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8926" y="998877"/>
            <a:ext cx="5011237" cy="52749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ADECA56-D80F-3AD5-037C-9E28C2782D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48926" y="594958"/>
            <a:ext cx="5011237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15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219" userDrawn="1">
          <p15:clr>
            <a:srgbClr val="5ACBF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639" y="584200"/>
            <a:ext cx="7014524" cy="131583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5" y="584200"/>
            <a:ext cx="3492500" cy="5689600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873FB4D-3191-8151-C064-9EECD74417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634" y="2339801"/>
            <a:ext cx="7014523" cy="39339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F0670D4-0039-A043-64E8-E076E96B2F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5634" y="1935882"/>
            <a:ext cx="7014523" cy="3696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51966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20" y="3724275"/>
            <a:ext cx="5140800" cy="2549962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E5AE0EA-E418-F652-0112-3BBECBF9F3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9864" y="596463"/>
            <a:ext cx="3279453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7ED85CF-BEC5-15F1-62CF-8326B6EF3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0710" y="596463"/>
            <a:ext cx="3279453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0C6ED5E-424B-D5DA-A879-D025C9ADAA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99018" y="596463"/>
            <a:ext cx="3279453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A71C7C2-73FB-2D78-6ABE-C37B2354D6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4128194"/>
            <a:ext cx="5139174" cy="214604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4CF75B1-5A69-01B6-2D5A-143528AD52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3724274"/>
            <a:ext cx="5139174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89774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634" y="584199"/>
            <a:ext cx="1650365" cy="5689601"/>
          </a:xfrm>
        </p:spPr>
        <p:txBody>
          <a:bodyPr vert="vert27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1150559"/>
            <a:ext cx="3480858" cy="4556882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7E3A761-DD88-1A4D-D287-EAB395AECB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80173" y="1554478"/>
            <a:ext cx="4979990" cy="41529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DBEB85F-9F20-B58A-98E3-68DFAED6E4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80173" y="1150559"/>
            <a:ext cx="4979990" cy="3696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78633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0" y="584200"/>
            <a:ext cx="4998403" cy="1855857"/>
          </a:xfrm>
        </p:spPr>
        <p:txBody>
          <a:bodyPr anchor="b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4200" y="584200"/>
            <a:ext cx="5511800" cy="56896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1760" y="2878789"/>
            <a:ext cx="4998403" cy="33950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9F0EDF-ED0D-7DF6-3D16-36E44C839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1760" y="2474023"/>
            <a:ext cx="4998403" cy="3708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52267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E67-9FD7-A8F8-75F6-2FF3CD0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78148"/>
            <a:ext cx="5508625" cy="1222077"/>
          </a:xfrm>
        </p:spPr>
        <p:txBody>
          <a:bodyPr anchor="b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FE8E-6F6C-1E23-79C9-808201616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AAF-82A4-7672-8873-E691CE5C3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44B7A2-957C-93E8-8209-7EE9732768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4200" y="2241723"/>
            <a:ext cx="5508625" cy="8159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F51D89-C7C9-35E8-B687-68AAC511FE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7375" y="1835574"/>
            <a:ext cx="5508625" cy="3708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54B69B1-46F8-4EE3-2769-27D7BB2C74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50649" y="3429000"/>
            <a:ext cx="3348038" cy="283253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60EE32E6-020E-2EA6-0E4A-ACC9A5124E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12126" y="584200"/>
            <a:ext cx="3348038" cy="5677338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61E56390-07F6-777F-3A8D-7CA44307437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9172" y="3429000"/>
            <a:ext cx="3348038" cy="2832538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817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9" Type="http://schemas.openxmlformats.org/officeDocument/2006/relationships/slideLayout" Target="../slideLayouts/slideLayout56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34" Type="http://schemas.openxmlformats.org/officeDocument/2006/relationships/slideLayout" Target="../slideLayouts/slideLayout51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55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46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54.xml"/><Relationship Id="rId40" Type="http://schemas.openxmlformats.org/officeDocument/2006/relationships/slideLayout" Target="../slideLayouts/slideLayout57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9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42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38" Type="http://schemas.openxmlformats.org/officeDocument/2006/relationships/slideLayout" Target="../slideLayouts/slideLayout114.xml"/><Relationship Id="rId46" Type="http://schemas.openxmlformats.org/officeDocument/2006/relationships/image" Target="../media/image6.png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41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slideLayout" Target="../slideLayouts/slideLayout113.xml"/><Relationship Id="rId40" Type="http://schemas.openxmlformats.org/officeDocument/2006/relationships/slideLayout" Target="../slideLayouts/slideLayout116.xml"/><Relationship Id="rId45" Type="http://schemas.openxmlformats.org/officeDocument/2006/relationships/theme" Target="../theme/theme4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4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slideLayout" Target="../slideLayouts/slideLayout111.xml"/><Relationship Id="rId43" Type="http://schemas.openxmlformats.org/officeDocument/2006/relationships/slideLayout" Target="../slideLayouts/slideLayout1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0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847056"/>
            <a:ext cx="11017250" cy="4426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2" name="Group 1" hidden="1">
            <a:extLst>
              <a:ext uri="{FF2B5EF4-FFF2-40B4-BE49-F238E27FC236}">
                <a16:creationId xmlns:a16="http://schemas.microsoft.com/office/drawing/2014/main" id="{D1DC99F9-A7F1-6252-4614-8935178C640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00F77AEF-06A0-00D5-07FF-1CE8D96C08C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7" name="Rectangle 6" hidden="1">
                <a:extLst>
                  <a:ext uri="{FF2B5EF4-FFF2-40B4-BE49-F238E27FC236}">
                    <a16:creationId xmlns:a16="http://schemas.microsoft.com/office/drawing/2014/main" id="{398A29F7-61B0-EA0D-1C8E-CFD9C92AF445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 hidden="1">
                <a:extLst>
                  <a:ext uri="{FF2B5EF4-FFF2-40B4-BE49-F238E27FC236}">
                    <a16:creationId xmlns:a16="http://schemas.microsoft.com/office/drawing/2014/main" id="{BDA88EBB-EC25-8E05-1CBB-3E3416454070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3D898337-1D11-2199-4C55-B40A7EC9CDA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9F6CECDD-9413-B906-73B3-201D5601968A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DBB8C9B5-F256-77F7-E6AF-0B4EBE0712AC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06D913B3-BA38-D000-DCCB-4C0968BBFE73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Frame 5" hidden="1">
              <a:extLst>
                <a:ext uri="{FF2B5EF4-FFF2-40B4-BE49-F238E27FC236}">
                  <a16:creationId xmlns:a16="http://schemas.microsoft.com/office/drawing/2014/main" id="{16D9FA12-5625-D382-6496-D6AA2F4B07CD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808" r:id="rId2"/>
    <p:sldLayoutId id="2147483811" r:id="rId3"/>
    <p:sldLayoutId id="2147483812" r:id="rId4"/>
    <p:sldLayoutId id="2147483809" r:id="rId5"/>
    <p:sldLayoutId id="2147483827" r:id="rId6"/>
    <p:sldLayoutId id="2147483665" r:id="rId7"/>
    <p:sldLayoutId id="2147483828" r:id="rId8"/>
    <p:sldLayoutId id="2147483817" r:id="rId9"/>
    <p:sldLayoutId id="2147483824" r:id="rId10"/>
    <p:sldLayoutId id="2147483825" r:id="rId11"/>
    <p:sldLayoutId id="2147483823" r:id="rId12"/>
    <p:sldLayoutId id="2147483819" r:id="rId13"/>
    <p:sldLayoutId id="2147483692" r:id="rId14"/>
    <p:sldLayoutId id="2147483826" r:id="rId15"/>
    <p:sldLayoutId id="2147483810" r:id="rId16"/>
    <p:sldLayoutId id="2147483672" r:id="rId17"/>
    <p:sldLayoutId id="2147483671" r:id="rId18"/>
    <p:sldLayoutId id="2147483663" r:id="rId19"/>
    <p:sldLayoutId id="2147483680" r:id="rId20"/>
    <p:sldLayoutId id="2147483673" r:id="rId21"/>
    <p:sldLayoutId id="2147483667" r:id="rId22"/>
    <p:sldLayoutId id="2147483668" r:id="rId23"/>
    <p:sldLayoutId id="2147483818" r:id="rId24"/>
    <p:sldLayoutId id="2147483675" r:id="rId25"/>
    <p:sldLayoutId id="2147483806" r:id="rId26"/>
    <p:sldLayoutId id="2147483807" r:id="rId27"/>
    <p:sldLayoutId id="2147483678" r:id="rId28"/>
    <p:sldLayoutId id="2147483690" r:id="rId29"/>
    <p:sldLayoutId id="2147483691" r:id="rId30"/>
    <p:sldLayoutId id="2147483813" r:id="rId31"/>
    <p:sldLayoutId id="2147483814" r:id="rId32"/>
    <p:sldLayoutId id="2147483815" r:id="rId33"/>
    <p:sldLayoutId id="2147483816" r:id="rId34"/>
    <p:sldLayoutId id="2147483696" r:id="rId35"/>
    <p:sldLayoutId id="2147483820" r:id="rId36"/>
    <p:sldLayoutId id="2147483821" r:id="rId37"/>
    <p:sldLayoutId id="2147483822" r:id="rId38"/>
    <p:sldLayoutId id="2147483669" r:id="rId39"/>
    <p:sldLayoutId id="2147483670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orient="horz" pos="3952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640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0CC4-8D95-44C3-A1FC-C9DD912374E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29CD-511E-4771-8B77-7503312F50C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622BD774-83A1-49A7-5576-5C2EE73EA97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Group 7" hidden="1">
              <a:extLst>
                <a:ext uri="{FF2B5EF4-FFF2-40B4-BE49-F238E27FC236}">
                  <a16:creationId xmlns:a16="http://schemas.microsoft.com/office/drawing/2014/main" id="{F312A37E-EC01-DB34-FA6B-61F4F4BE850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9710CB18-25F3-494B-F9CE-7F0EE03EA94A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97EF8681-F598-FAEF-F7F4-0F846D7C05D7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92B757A6-257B-D868-A0F2-314CB91F7664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C597BD33-17D4-EEA8-2D44-9C7550B97218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6AC8E1B7-B719-336E-0A6C-C0A994E05829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 hidden="1">
                <a:extLst>
                  <a:ext uri="{FF2B5EF4-FFF2-40B4-BE49-F238E27FC236}">
                    <a16:creationId xmlns:a16="http://schemas.microsoft.com/office/drawing/2014/main" id="{639056EA-3A02-13F4-B28E-CCBC7BD21D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Frame 8" hidden="1">
              <a:extLst>
                <a:ext uri="{FF2B5EF4-FFF2-40B4-BE49-F238E27FC236}">
                  <a16:creationId xmlns:a16="http://schemas.microsoft.com/office/drawing/2014/main" id="{54339C3A-B7B8-3C4E-A209-319E951E0D20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959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4" r:id="rId18"/>
    <p:sldLayoutId id="2147483805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orient="horz" pos="3952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640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7B8A4-ABCC-D9A5-163D-95AADEB96E20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7" y="1991065"/>
            <a:ext cx="10369550" cy="4283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053420" y="2182593"/>
            <a:ext cx="3667561" cy="469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2251" y="6274237"/>
            <a:ext cx="469900" cy="447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 b="1">
                <a:solidFill>
                  <a:srgbClr val="FFFFFF"/>
                </a:solidFill>
              </a:defRPr>
            </a:lvl1pPr>
          </a:lstStyle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E8A7A7DB-D06A-9E04-647C-935D72423EA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3" name="Group 12" hidden="1">
              <a:extLst>
                <a:ext uri="{FF2B5EF4-FFF2-40B4-BE49-F238E27FC236}">
                  <a16:creationId xmlns:a16="http://schemas.microsoft.com/office/drawing/2014/main" id="{E8FFD08A-01F6-92AC-60C1-63A02381F986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4" name="Rectangle 3" hidden="1">
                <a:extLst>
                  <a:ext uri="{FF2B5EF4-FFF2-40B4-BE49-F238E27FC236}">
                    <a16:creationId xmlns:a16="http://schemas.microsoft.com/office/drawing/2014/main" id="{5F55D3C7-0B49-9E34-8A27-779EE266DA3C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 hidden="1">
                <a:extLst>
                  <a:ext uri="{FF2B5EF4-FFF2-40B4-BE49-F238E27FC236}">
                    <a16:creationId xmlns:a16="http://schemas.microsoft.com/office/drawing/2014/main" id="{BF486BE4-FC86-7A17-A4A6-656B465283F0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E4F38FF-D653-05CD-A6EA-59CB41CAF1CD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9D4D2104-6519-B24C-0E03-5652129DD200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8C9E0EEF-D486-3DC7-11E1-5C30690FF785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725EB44B-C31D-7964-2966-5A8C1E79BEAD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Frame 13" hidden="1">
              <a:extLst>
                <a:ext uri="{FF2B5EF4-FFF2-40B4-BE49-F238E27FC236}">
                  <a16:creationId xmlns:a16="http://schemas.microsoft.com/office/drawing/2014/main" id="{27D769FA-83D3-DE86-7B15-B224F27C25A4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1964F525-AC6D-6C87-37E3-71EC390023C9}"/>
              </a:ext>
            </a:extLst>
          </p:cNvPr>
          <p:cNvSpPr/>
          <p:nvPr userDrawn="1"/>
        </p:nvSpPr>
        <p:spPr>
          <a:xfrm>
            <a:off x="11089640" y="-1057275"/>
            <a:ext cx="36576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6701E7-DA78-11E2-1CBC-BFA01955B12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225" y="6400800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77" r:id="rId2"/>
    <p:sldLayoutId id="2147483724" r:id="rId3"/>
    <p:sldLayoutId id="2147483700" r:id="rId4"/>
    <p:sldLayoutId id="2147483722" r:id="rId5"/>
    <p:sldLayoutId id="2147483723" r:id="rId6"/>
    <p:sldLayoutId id="2147483702" r:id="rId7"/>
    <p:sldLayoutId id="2147483720" r:id="rId8"/>
    <p:sldLayoutId id="2147483707" r:id="rId9"/>
    <p:sldLayoutId id="2147483725" r:id="rId10"/>
    <p:sldLayoutId id="2147483726" r:id="rId11"/>
    <p:sldLayoutId id="2147483714" r:id="rId12"/>
    <p:sldLayoutId id="2147483715" r:id="rId13"/>
    <p:sldLayoutId id="2147483713" r:id="rId14"/>
    <p:sldLayoutId id="2147483727" r:id="rId15"/>
    <p:sldLayoutId id="2147483728" r:id="rId16"/>
    <p:sldLayoutId id="2147483701" r:id="rId17"/>
    <p:sldLayoutId id="2147483679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710" r:id="rId28"/>
    <p:sldLayoutId id="2147483693" r:id="rId29"/>
    <p:sldLayoutId id="2147483697" r:id="rId30"/>
    <p:sldLayoutId id="2147483698" r:id="rId31"/>
    <p:sldLayoutId id="2147483699" r:id="rId32"/>
    <p:sldLayoutId id="2147483711" r:id="rId33"/>
    <p:sldLayoutId id="2147483712" r:id="rId34"/>
    <p:sldLayoutId id="2147483694" r:id="rId35"/>
    <p:sldLayoutId id="2147483704" r:id="rId36"/>
    <p:sldLayoutId id="2147483705" r:id="rId37"/>
    <p:sldLayoutId id="2147483706" r:id="rId38"/>
    <p:sldLayoutId id="2147483716" r:id="rId39"/>
    <p:sldLayoutId id="2147483717" r:id="rId40"/>
    <p:sldLayoutId id="2147483718" r:id="rId41"/>
    <p:sldLayoutId id="2147483719" r:id="rId42"/>
    <p:sldLayoutId id="2147483703" r:id="rId43"/>
    <p:sldLayoutId id="2147483695" r:id="rId44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0364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277" userDrawn="1">
          <p15:clr>
            <a:srgbClr val="F26B43"/>
          </p15:clr>
        </p15:guide>
        <p15:guide id="6" pos="5110" userDrawn="1">
          <p15:clr>
            <a:srgbClr val="F26B43"/>
          </p15:clr>
        </p15:guide>
        <p15:guide id="7" pos="6403" userDrawn="1">
          <p15:clr>
            <a:srgbClr val="F26B43"/>
          </p15:clr>
        </p15:guide>
        <p15:guide id="8" pos="370" userDrawn="1">
          <p15:clr>
            <a:srgbClr val="F26B43"/>
          </p15:clr>
        </p15:guide>
        <p15:guide id="9" pos="7287" userDrawn="1">
          <p15:clr>
            <a:srgbClr val="F26B43"/>
          </p15:clr>
        </p15:guide>
        <p15:guide id="10" orient="horz" pos="368" userDrawn="1">
          <p15:clr>
            <a:srgbClr val="F26B43"/>
          </p15:clr>
        </p15:guide>
        <p15:guide id="11" orient="horz" pos="3952" userDrawn="1">
          <p15:clr>
            <a:srgbClr val="F26B43"/>
          </p15:clr>
        </p15:guide>
        <p15:guide id="12" pos="7219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4">
            <a:extLst>
              <a:ext uri="{FF2B5EF4-FFF2-40B4-BE49-F238E27FC236}">
                <a16:creationId xmlns:a16="http://schemas.microsoft.com/office/drawing/2014/main" id="{B73CCD26-FBAB-BFB7-FA64-5442E008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388" b="27388"/>
          <a:stretch>
            <a:fillRect/>
          </a:stretch>
        </p:blipFill>
        <p:spPr>
          <a:xfrm>
            <a:off x="0" y="0"/>
            <a:ext cx="12192000" cy="35691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44473E3-066D-4E04-0FC9-499965D425D9}"/>
              </a:ext>
            </a:extLst>
          </p:cNvPr>
          <p:cNvSpPr txBox="1">
            <a:spLocks/>
          </p:cNvSpPr>
          <p:nvPr/>
        </p:nvSpPr>
        <p:spPr>
          <a:xfrm>
            <a:off x="349950" y="3928874"/>
            <a:ext cx="11447309" cy="151699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0" dirty="0"/>
              <a:t>Digital Marketing    Analytics Consultation</a:t>
            </a:r>
            <a:endParaRPr lang="ru-RU" sz="5400" b="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ECAD110-6328-8750-4A0D-E7140A47EC10}"/>
              </a:ext>
            </a:extLst>
          </p:cNvPr>
          <p:cNvSpPr txBox="1">
            <a:spLocks/>
          </p:cNvSpPr>
          <p:nvPr/>
        </p:nvSpPr>
        <p:spPr>
          <a:xfrm>
            <a:off x="7378223" y="5655729"/>
            <a:ext cx="5088596" cy="907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NAME: S.SAAI RAGAUVENDRA
DATE: APR 2025</a:t>
            </a:r>
          </a:p>
        </p:txBody>
      </p:sp>
    </p:spTree>
    <p:extLst>
      <p:ext uri="{BB962C8B-B14F-4D97-AF65-F5344CB8AC3E}">
        <p14:creationId xmlns:p14="http://schemas.microsoft.com/office/powerpoint/2010/main" val="416091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B428F22-B66C-043A-9B56-A631A11778F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6667" r="16667"/>
          <a:stretch>
            <a:fillRect/>
          </a:stretch>
        </p:blipFill>
        <p:spPr>
          <a:xfrm>
            <a:off x="8179477" y="1385200"/>
            <a:ext cx="3650910" cy="365091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C2B866-7043-6E73-0C8E-10B0C452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2E578-CE5B-E165-2670-DDCC194DB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199" y="1640416"/>
            <a:ext cx="6667200" cy="593840"/>
          </a:xfrm>
        </p:spPr>
        <p:txBody>
          <a:bodyPr/>
          <a:lstStyle/>
          <a:p>
            <a:r>
              <a:rPr lang="en-US" sz="2000" b="0" dirty="0"/>
              <a:t>Key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B65E5-B261-B424-0AF5-03512BCB4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3862" y="2234256"/>
            <a:ext cx="6667200" cy="2179320"/>
          </a:xfrm>
        </p:spPr>
        <p:txBody>
          <a:bodyPr/>
          <a:lstStyle/>
          <a:p>
            <a:r>
              <a:rPr lang="en-US" sz="1800" dirty="0"/>
              <a:t>Engaging participants in complex data-driven discussions remains challenging, particularly in the context of intricate e-commerce topics. For non-technical attendees, the struggle with technical details is pronounced, often leading to disengagement. Addressing these challenges requires actionable solutions focused on improving comprehension and engagement.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DB787-D5FD-773B-2FB5-DA9B44B2CAFE}"/>
              </a:ext>
            </a:extLst>
          </p:cNvPr>
          <p:cNvSpPr txBox="1"/>
          <p:nvPr/>
        </p:nvSpPr>
        <p:spPr>
          <a:xfrm>
            <a:off x="556133" y="4590592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Solution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9B3FBE07-12C1-2FD3-A9D3-5539E43E7CB4}"/>
              </a:ext>
            </a:extLst>
          </p:cNvPr>
          <p:cNvSpPr txBox="1">
            <a:spLocks/>
          </p:cNvSpPr>
          <p:nvPr/>
        </p:nvSpPr>
        <p:spPr>
          <a:xfrm>
            <a:off x="556133" y="5208571"/>
            <a:ext cx="9448799" cy="15092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1175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425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3463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Active participation immerses candidates deeply; solving problems and sharing insights increases their engagement and aids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412844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2D025-CEC8-E3B1-F345-8A6AE039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021" y="1829143"/>
            <a:ext cx="3492000" cy="593840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2CC92-AAB9-EA63-406C-88D40D274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021" y="2539850"/>
            <a:ext cx="4549120" cy="3344756"/>
          </a:xfrm>
        </p:spPr>
        <p:txBody>
          <a:bodyPr/>
          <a:lstStyle/>
          <a:p>
            <a:r>
              <a:rPr lang="en-US" sz="1600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Nike runs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campaigns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dozens of regions and platforms — each market has unique behavior.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Tracking ROI in real-time during product launches (e.g., Air Jordan drops).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Understanding which platform drives actual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just brand engagement.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High drop-offs in the funnel between “Click → Cart → Buy”.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E63DC-0735-6F01-BB23-E0996FA8D877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668162" y="1948140"/>
            <a:ext cx="3492000" cy="593840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Action Plan: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0E2528-A3BC-85CE-9195-5E8FCD17E50E}"/>
              </a:ext>
            </a:extLst>
          </p:cNvPr>
          <p:cNvSpPr>
            <a:spLocks noGrp="1"/>
          </p:cNvSpPr>
          <p:nvPr>
            <p:ph type="body" sz="half" idx="28"/>
          </p:nvPr>
        </p:nvSpPr>
        <p:spPr>
          <a:xfrm>
            <a:off x="5652922" y="2655016"/>
            <a:ext cx="4549119" cy="268094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funnel-specific dashboards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(Clicks    → Page Views → Carts → Sales).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customers by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region, platform, device, and interest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runners, gym goers).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retargeting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remind cart abandoners via email/push within 10 mins).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Launch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A/B tests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product pages, CTA buttons, and checkout flow.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54E75-B0BB-BB8E-0886-6E52EAF11CAF}"/>
              </a:ext>
            </a:extLst>
          </p:cNvPr>
          <p:cNvSpPr txBox="1"/>
          <p:nvPr/>
        </p:nvSpPr>
        <p:spPr>
          <a:xfrm>
            <a:off x="403021" y="328096"/>
            <a:ext cx="1166116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228600">
              <a:schemeClr val="accent1">
                <a:lumMod val="60000"/>
                <a:lumOff val="4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b="1" kern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Let's Visualize Proposed Strategies and Recommended Tools for Digital Marketing Analytics using some real-world scenarios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D877D24-DE39-E100-EB18-107B4AE37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funnel-specific dashboards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(Clicks → Page Views → Carts → Sales).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9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E259DE9-8C1E-FAF9-A33C-D14B3A1CD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268068"/>
              </p:ext>
            </p:extLst>
          </p:nvPr>
        </p:nvGraphicFramePr>
        <p:xfrm>
          <a:off x="2033058" y="720372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858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Drift">
  <a:themeElements>
    <a:clrScheme name="Custom 66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0416B"/>
      </a:accent1>
      <a:accent2>
        <a:srgbClr val="006098"/>
      </a:accent2>
      <a:accent3>
        <a:srgbClr val="238DC1"/>
      </a:accent3>
      <a:accent4>
        <a:srgbClr val="939598"/>
      </a:accent4>
      <a:accent5>
        <a:srgbClr val="D7D7D7"/>
      </a:accent5>
      <a:accent6>
        <a:srgbClr val="7775FF"/>
      </a:accent6>
      <a:hlink>
        <a:srgbClr val="467886"/>
      </a:hlink>
      <a:folHlink>
        <a:srgbClr val="96607D"/>
      </a:folHlink>
    </a:clrScheme>
    <a:fontScheme name="Custom 118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3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Ocean">
  <a:themeElements>
    <a:clrScheme name="Custom 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58F7"/>
      </a:accent1>
      <a:accent2>
        <a:srgbClr val="183C5B"/>
      </a:accent2>
      <a:accent3>
        <a:srgbClr val="91BED4"/>
      </a:accent3>
      <a:accent4>
        <a:srgbClr val="00B0F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Custom 115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278CCCB-0339-4713-9782-1CC6AB841CA8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333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Arial Black</vt:lpstr>
      <vt:lpstr>Bookman Old Style</vt:lpstr>
      <vt:lpstr>Calibri</vt:lpstr>
      <vt:lpstr>Century Gothic</vt:lpstr>
      <vt:lpstr>Rockwell</vt:lpstr>
      <vt:lpstr>Segoe UI</vt:lpstr>
      <vt:lpstr>Times New Roman</vt:lpstr>
      <vt:lpstr>Wingdings 3</vt:lpstr>
      <vt:lpstr>Ion</vt:lpstr>
      <vt:lpstr>Drift</vt:lpstr>
      <vt:lpstr>Damask</vt:lpstr>
      <vt:lpstr>Ocean</vt:lpstr>
      <vt:lpstr>PowerPoint Presentation</vt:lpstr>
      <vt:lpstr>Core Challenges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Krishnan</dc:creator>
  <cp:lastModifiedBy>Suresh Krishnan</cp:lastModifiedBy>
  <cp:revision>3</cp:revision>
  <dcterms:created xsi:type="dcterms:W3CDTF">2025-04-20T07:51:38Z</dcterms:created>
  <dcterms:modified xsi:type="dcterms:W3CDTF">2025-04-23T14:57:01Z</dcterms:modified>
</cp:coreProperties>
</file>