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theme/theme3.xml" ContentType="application/vnd.openxmlformats-officedocument.theme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939" r:id="rId2"/>
    <p:sldMasterId id="2147483793" r:id="rId3"/>
    <p:sldMasterId id="2147483660" r:id="rId4"/>
  </p:sldMasterIdLst>
  <p:notesMasterIdLst>
    <p:notesMasterId r:id="rId9"/>
  </p:notesMasterIdLst>
  <p:handoutMasterIdLst>
    <p:handoutMasterId r:id="rId10"/>
  </p:handoutMasterIdLst>
  <p:sldIdLst>
    <p:sldId id="318" r:id="rId5"/>
    <p:sldId id="329" r:id="rId6"/>
    <p:sldId id="353" r:id="rId7"/>
    <p:sldId id="354" r:id="rId8"/>
  </p:sldIdLst>
  <p:sldSz cx="12188825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152">
          <p15:clr>
            <a:srgbClr val="A4A3A4"/>
          </p15:clr>
        </p15:guide>
        <p15:guide id="4" orient="horz" pos="1018">
          <p15:clr>
            <a:srgbClr val="A4A3A4"/>
          </p15:clr>
        </p15:guide>
        <p15:guide id="5" orient="horz" pos="3886">
          <p15:clr>
            <a:srgbClr val="A4A3A4"/>
          </p15:clr>
        </p15:guide>
        <p15:guide id="6" orient="horz" pos="2928">
          <p15:clr>
            <a:srgbClr val="A4A3A4"/>
          </p15:clr>
        </p15:guide>
        <p15:guide id="7" orient="horz" pos="3072">
          <p15:clr>
            <a:srgbClr val="A4A3A4"/>
          </p15:clr>
        </p15:guide>
        <p15:guide id="8" orient="horz" pos="407">
          <p15:clr>
            <a:srgbClr val="A4A3A4"/>
          </p15:clr>
        </p15:guide>
        <p15:guide id="9" pos="3839">
          <p15:clr>
            <a:srgbClr val="A4A3A4"/>
          </p15:clr>
        </p15:guide>
        <p15:guide id="10" pos="959">
          <p15:clr>
            <a:srgbClr val="A4A3A4"/>
          </p15:clr>
        </p15:guide>
        <p15:guide id="11" pos="7151">
          <p15:clr>
            <a:srgbClr val="A4A3A4"/>
          </p15:clr>
        </p15:guide>
        <p15:guide id="12" pos="671">
          <p15:clr>
            <a:srgbClr val="A4A3A4"/>
          </p15:clr>
        </p15:guide>
        <p15:guide id="13" pos="4991">
          <p15:clr>
            <a:srgbClr val="A4A3A4"/>
          </p15:clr>
        </p15:guide>
        <p15:guide id="14" pos="7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6E90FE"/>
    <a:srgbClr val="8086FC"/>
    <a:srgbClr val="6D6DFB"/>
    <a:srgbClr val="4E78F0"/>
    <a:srgbClr val="F0932C"/>
    <a:srgbClr val="92C610"/>
    <a:srgbClr val="9FD812"/>
    <a:srgbClr val="E05F2C"/>
    <a:srgbClr val="0ABE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CF1AB2-1976-4502-BF36-3FF5EA218861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29" autoAdjust="0"/>
  </p:normalViewPr>
  <p:slideViewPr>
    <p:cSldViewPr showGuides="1">
      <p:cViewPr varScale="1">
        <p:scale>
          <a:sx n="65" d="100"/>
          <a:sy n="65" d="100"/>
        </p:scale>
        <p:origin x="942" y="78"/>
      </p:cViewPr>
      <p:guideLst>
        <p:guide orient="horz" pos="2160"/>
        <p:guide orient="horz" pos="4030"/>
        <p:guide orient="horz" pos="1152"/>
        <p:guide orient="horz" pos="1018"/>
        <p:guide orient="horz" pos="3886"/>
        <p:guide orient="horz" pos="2928"/>
        <p:guide orient="horz" pos="3072"/>
        <p:guide orient="horz" pos="407"/>
        <p:guide pos="3839"/>
        <p:guide pos="959"/>
        <p:guide pos="7151"/>
        <p:guide pos="671"/>
        <p:guide pos="4991"/>
        <p:guide pos="700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285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40717A-4A58-4310-80C1-181D125943F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B933A99-D48A-4F5D-969E-F001C6DC9D81}">
      <dgm:prSet phldrT="[Text]"/>
      <dgm:spPr/>
      <dgm:t>
        <a:bodyPr/>
        <a:lstStyle/>
        <a:p>
          <a:r>
            <a:rPr lang="en-US" dirty="0"/>
            <a:t>Outcome</a:t>
          </a:r>
        </a:p>
      </dgm:t>
    </dgm:pt>
    <dgm:pt modelId="{BEF6540C-CFC6-47D2-A4CB-DD63ABB77C88}" type="parTrans" cxnId="{07E00ECE-1334-4F25-A0A0-72124F4D2E6B}">
      <dgm:prSet/>
      <dgm:spPr/>
      <dgm:t>
        <a:bodyPr/>
        <a:lstStyle/>
        <a:p>
          <a:endParaRPr lang="en-US"/>
        </a:p>
      </dgm:t>
    </dgm:pt>
    <dgm:pt modelId="{37D93B62-67E7-45E9-8A0A-52A46FD18AC8}" type="sibTrans" cxnId="{07E00ECE-1334-4F25-A0A0-72124F4D2E6B}">
      <dgm:prSet/>
      <dgm:spPr/>
      <dgm:t>
        <a:bodyPr/>
        <a:lstStyle/>
        <a:p>
          <a:endParaRPr lang="en-US"/>
        </a:p>
      </dgm:t>
    </dgm:pt>
    <dgm:pt modelId="{A1273E95-5F8B-4707-93FA-504E4712F796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Improved Forecast Accuracy </a:t>
          </a:r>
        </a:p>
      </dgm:t>
    </dgm:pt>
    <dgm:pt modelId="{E08E9921-C5AA-467E-9397-28D0693366D1}" type="parTrans" cxnId="{E646602E-4C54-47ED-80A1-84A4B2557F72}">
      <dgm:prSet/>
      <dgm:spPr/>
      <dgm:t>
        <a:bodyPr/>
        <a:lstStyle/>
        <a:p>
          <a:endParaRPr lang="en-US"/>
        </a:p>
      </dgm:t>
    </dgm:pt>
    <dgm:pt modelId="{DCA1B79F-622D-4D2F-9894-565D1CE0FEDA}" type="sibTrans" cxnId="{E646602E-4C54-47ED-80A1-84A4B2557F72}">
      <dgm:prSet/>
      <dgm:spPr/>
      <dgm:t>
        <a:bodyPr/>
        <a:lstStyle/>
        <a:p>
          <a:endParaRPr lang="en-US"/>
        </a:p>
      </dgm:t>
    </dgm:pt>
    <dgm:pt modelId="{DD1353AD-BD09-45D4-AAE5-1B2939ED1ED0}">
      <dgm:prSet phldrT="[Text]"/>
      <dgm:spPr/>
      <dgm:t>
        <a:bodyPr/>
        <a:lstStyle/>
        <a:p>
          <a:pPr>
            <a:buNone/>
          </a:pPr>
          <a:r>
            <a:rPr lang="en-US"/>
            <a:t>Recommended Tools</a:t>
          </a:r>
          <a:endParaRPr lang="en-US" dirty="0"/>
        </a:p>
      </dgm:t>
    </dgm:pt>
    <dgm:pt modelId="{CFA2EA54-8A5B-4928-B4C6-EC0F863C7EAE}" type="parTrans" cxnId="{D221EBF6-E8B9-412B-B1A2-BDEFC9146060}">
      <dgm:prSet/>
      <dgm:spPr/>
      <dgm:t>
        <a:bodyPr/>
        <a:lstStyle/>
        <a:p>
          <a:endParaRPr lang="en-US"/>
        </a:p>
      </dgm:t>
    </dgm:pt>
    <dgm:pt modelId="{62988C96-A3CA-4919-AA2D-C3339F46FDEF}" type="sibTrans" cxnId="{D221EBF6-E8B9-412B-B1A2-BDEFC9146060}">
      <dgm:prSet/>
      <dgm:spPr/>
      <dgm:t>
        <a:bodyPr/>
        <a:lstStyle/>
        <a:p>
          <a:endParaRPr lang="en-US"/>
        </a:p>
      </dgm:t>
    </dgm:pt>
    <dgm:pt modelId="{78BDA82C-B7C3-4E5B-8F2D-7E36300BC9D7}">
      <dgm:prSet phldrT="[Text]"/>
      <dgm:spPr/>
      <dgm:t>
        <a:bodyPr/>
        <a:lstStyle/>
        <a:p>
          <a:pPr>
            <a:buNone/>
          </a:pPr>
          <a:r>
            <a:rPr lang="en-US" b="1" dirty="0"/>
            <a:t>Key Learnings / Takeaways:</a:t>
          </a:r>
          <a:endParaRPr lang="en-US" dirty="0"/>
        </a:p>
      </dgm:t>
    </dgm:pt>
    <dgm:pt modelId="{EFEB842C-24AA-48C6-B65C-35A18407B5FD}" type="parTrans" cxnId="{25ED113C-2DF9-4B8D-A1EB-09708E85B614}">
      <dgm:prSet/>
      <dgm:spPr/>
      <dgm:t>
        <a:bodyPr/>
        <a:lstStyle/>
        <a:p>
          <a:endParaRPr lang="en-US"/>
        </a:p>
      </dgm:t>
    </dgm:pt>
    <dgm:pt modelId="{4BB7CC67-8D32-4CCC-92B4-FE3F5F8E1671}" type="sibTrans" cxnId="{25ED113C-2DF9-4B8D-A1EB-09708E85B614}">
      <dgm:prSet/>
      <dgm:spPr/>
      <dgm:t>
        <a:bodyPr/>
        <a:lstStyle/>
        <a:p>
          <a:endParaRPr lang="en-US"/>
        </a:p>
      </dgm:t>
    </dgm:pt>
    <dgm:pt modelId="{D85C28B9-6A2E-47E5-8690-59B611692D6F}">
      <dgm:prSet/>
      <dgm:spPr/>
      <dgm:t>
        <a:bodyPr/>
        <a:lstStyle/>
        <a:p>
          <a:r>
            <a:rPr lang="en-US"/>
            <a:t>Data-Driven Culture Across Finance</a:t>
          </a:r>
          <a:endParaRPr lang="en-US" dirty="0"/>
        </a:p>
      </dgm:t>
    </dgm:pt>
    <dgm:pt modelId="{7C283B80-9EDA-48C3-BDFB-17F25C4B6C3A}" type="parTrans" cxnId="{A0E93989-623B-4678-BE46-D135913675F4}">
      <dgm:prSet/>
      <dgm:spPr/>
      <dgm:t>
        <a:bodyPr/>
        <a:lstStyle/>
        <a:p>
          <a:endParaRPr lang="en-US"/>
        </a:p>
      </dgm:t>
    </dgm:pt>
    <dgm:pt modelId="{45CC22D5-7995-4758-9D2D-E7D3D91F940D}" type="sibTrans" cxnId="{A0E93989-623B-4678-BE46-D135913675F4}">
      <dgm:prSet/>
      <dgm:spPr/>
      <dgm:t>
        <a:bodyPr/>
        <a:lstStyle/>
        <a:p>
          <a:endParaRPr lang="en-US"/>
        </a:p>
      </dgm:t>
    </dgm:pt>
    <dgm:pt modelId="{BD191D20-4082-4A50-8A03-E5660506A08B}">
      <dgm:prSet/>
      <dgm:spPr/>
      <dgm:t>
        <a:bodyPr/>
        <a:lstStyle/>
        <a:p>
          <a:r>
            <a:rPr lang="en-US"/>
            <a:t>Leadership-Level Visibility</a:t>
          </a:r>
          <a:endParaRPr lang="en-US" dirty="0"/>
        </a:p>
      </dgm:t>
    </dgm:pt>
    <dgm:pt modelId="{3DA47A70-CB46-4182-AD0F-7FA45A2B949D}" type="parTrans" cxnId="{DCAE943F-D1C2-4421-B899-4C2AFD59C1C8}">
      <dgm:prSet/>
      <dgm:spPr/>
      <dgm:t>
        <a:bodyPr/>
        <a:lstStyle/>
        <a:p>
          <a:endParaRPr lang="en-US"/>
        </a:p>
      </dgm:t>
    </dgm:pt>
    <dgm:pt modelId="{E1F90DDB-638E-453F-BDA6-57412AAC353E}" type="sibTrans" cxnId="{DCAE943F-D1C2-4421-B899-4C2AFD59C1C8}">
      <dgm:prSet/>
      <dgm:spPr/>
      <dgm:t>
        <a:bodyPr/>
        <a:lstStyle/>
        <a:p>
          <a:endParaRPr lang="en-US"/>
        </a:p>
      </dgm:t>
    </dgm:pt>
    <dgm:pt modelId="{19EC94BA-364F-4739-BDC4-0AE50BE5FE1D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Python </a:t>
          </a:r>
          <a:r>
            <a:rPr lang="en-US" dirty="0"/>
            <a:t>for demand forecasting.</a:t>
          </a:r>
        </a:p>
      </dgm:t>
    </dgm:pt>
    <dgm:pt modelId="{8782D583-D95A-4D88-A290-71F853D77768}" type="parTrans" cxnId="{3C977019-A392-48B1-A40C-9EE027AA6AB1}">
      <dgm:prSet/>
      <dgm:spPr/>
      <dgm:t>
        <a:bodyPr/>
        <a:lstStyle/>
        <a:p>
          <a:endParaRPr lang="en-US"/>
        </a:p>
      </dgm:t>
    </dgm:pt>
    <dgm:pt modelId="{E315D90F-4484-4475-9FDF-2A84E1BF8823}" type="sibTrans" cxnId="{3C977019-A392-48B1-A40C-9EE027AA6AB1}">
      <dgm:prSet/>
      <dgm:spPr/>
      <dgm:t>
        <a:bodyPr/>
        <a:lstStyle/>
        <a:p>
          <a:endParaRPr lang="en-US"/>
        </a:p>
      </dgm:t>
    </dgm:pt>
    <dgm:pt modelId="{C0CF039F-BB14-4138-8C3A-1349D6BF6AB3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Power BI + SQL</a:t>
          </a:r>
          <a:r>
            <a:rPr lang="en-US" dirty="0"/>
            <a:t> for building interactive revenue dashboards.</a:t>
          </a:r>
        </a:p>
      </dgm:t>
    </dgm:pt>
    <dgm:pt modelId="{C8495765-191C-4151-AA4A-521CCE226AE8}" type="sibTrans" cxnId="{88377AE2-62D5-476A-BD14-40DBC39DC995}">
      <dgm:prSet/>
      <dgm:spPr/>
      <dgm:t>
        <a:bodyPr/>
        <a:lstStyle/>
        <a:p>
          <a:endParaRPr lang="en-US"/>
        </a:p>
      </dgm:t>
    </dgm:pt>
    <dgm:pt modelId="{7920A406-3EE8-4B43-933A-3847FBF57A03}" type="parTrans" cxnId="{88377AE2-62D5-476A-BD14-40DBC39DC995}">
      <dgm:prSet/>
      <dgm:spPr/>
      <dgm:t>
        <a:bodyPr/>
        <a:lstStyle/>
        <a:p>
          <a:endParaRPr lang="en-US"/>
        </a:p>
      </dgm:t>
    </dgm:pt>
    <dgm:pt modelId="{CE3321C8-0237-41D5-BA49-8E5D4B0AAB1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/>
            <a:t>One-size forecasting doesn’t fit all markets</a:t>
          </a:r>
          <a:r>
            <a:rPr lang="en-US"/>
            <a:t>—customized by region/product is vital.</a:t>
          </a:r>
        </a:p>
      </dgm:t>
    </dgm:pt>
    <dgm:pt modelId="{3C1C1336-C14C-4541-80D0-899325AFB603}" type="parTrans" cxnId="{B4C4B610-803F-46AA-BEEA-4EF2E8F1B03C}">
      <dgm:prSet/>
      <dgm:spPr/>
      <dgm:t>
        <a:bodyPr/>
        <a:lstStyle/>
        <a:p>
          <a:endParaRPr lang="en-US"/>
        </a:p>
      </dgm:t>
    </dgm:pt>
    <dgm:pt modelId="{DA997CDB-F31A-4B65-B9E1-760755E0EC73}" type="sibTrans" cxnId="{B4C4B610-803F-46AA-BEEA-4EF2E8F1B03C}">
      <dgm:prSet/>
      <dgm:spPr/>
      <dgm:t>
        <a:bodyPr/>
        <a:lstStyle/>
        <a:p>
          <a:endParaRPr lang="en-US"/>
        </a:p>
      </dgm:t>
    </dgm:pt>
    <dgm:pt modelId="{F3A74225-B4FB-4581-BE12-D15D055A224E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/>
            <a:t>Apple uses </a:t>
          </a:r>
          <a:r>
            <a:rPr lang="en-US" b="1"/>
            <a:t>live dashboards for CFOs</a:t>
          </a:r>
          <a:r>
            <a:rPr lang="en-US"/>
            <a:t> to visualize performance vs forecast.</a:t>
          </a:r>
        </a:p>
      </dgm:t>
    </dgm:pt>
    <dgm:pt modelId="{E4D3A565-EC32-47BD-90BA-5D23B877F22C}" type="parTrans" cxnId="{5D627AB4-D878-4916-A6D1-82F09A140970}">
      <dgm:prSet/>
      <dgm:spPr/>
      <dgm:t>
        <a:bodyPr/>
        <a:lstStyle/>
        <a:p>
          <a:endParaRPr lang="en-US"/>
        </a:p>
      </dgm:t>
    </dgm:pt>
    <dgm:pt modelId="{CFE432D5-F786-4A82-9D36-4ED07C900CAB}" type="sibTrans" cxnId="{5D627AB4-D878-4916-A6D1-82F09A140970}">
      <dgm:prSet/>
      <dgm:spPr/>
      <dgm:t>
        <a:bodyPr/>
        <a:lstStyle/>
        <a:p>
          <a:endParaRPr lang="en-US"/>
        </a:p>
      </dgm:t>
    </dgm:pt>
    <dgm:pt modelId="{6649EC42-ED7D-46EC-A575-4963F44CB4AA}" type="pres">
      <dgm:prSet presAssocID="{4C40717A-4A58-4310-80C1-181D125943F8}" presName="Name0" presStyleCnt="0">
        <dgm:presLayoutVars>
          <dgm:dir/>
          <dgm:animLvl val="lvl"/>
          <dgm:resizeHandles val="exact"/>
        </dgm:presLayoutVars>
      </dgm:prSet>
      <dgm:spPr/>
    </dgm:pt>
    <dgm:pt modelId="{71BD1154-8253-4620-8191-4C17D266ED2F}" type="pres">
      <dgm:prSet presAssocID="{FB933A99-D48A-4F5D-969E-F001C6DC9D81}" presName="linNode" presStyleCnt="0"/>
      <dgm:spPr/>
    </dgm:pt>
    <dgm:pt modelId="{BE159D25-04AC-4D45-9906-C67570B669DA}" type="pres">
      <dgm:prSet presAssocID="{FB933A99-D48A-4F5D-969E-F001C6DC9D8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D4A2C83F-6509-4D34-915A-4373FD4A8C0C}" type="pres">
      <dgm:prSet presAssocID="{FB933A99-D48A-4F5D-969E-F001C6DC9D81}" presName="descendantText" presStyleLbl="alignAccFollowNode1" presStyleIdx="0" presStyleCnt="3">
        <dgm:presLayoutVars>
          <dgm:bulletEnabled val="1"/>
        </dgm:presLayoutVars>
      </dgm:prSet>
      <dgm:spPr/>
    </dgm:pt>
    <dgm:pt modelId="{14B97CC5-1F90-44CD-BD4D-5AE38E0FE683}" type="pres">
      <dgm:prSet presAssocID="{37D93B62-67E7-45E9-8A0A-52A46FD18AC8}" presName="sp" presStyleCnt="0"/>
      <dgm:spPr/>
    </dgm:pt>
    <dgm:pt modelId="{C2150B1C-CEB1-4B05-B651-9D765EB5EA30}" type="pres">
      <dgm:prSet presAssocID="{DD1353AD-BD09-45D4-AAE5-1B2939ED1ED0}" presName="linNode" presStyleCnt="0"/>
      <dgm:spPr/>
    </dgm:pt>
    <dgm:pt modelId="{D0B998CF-BDC2-47D4-AAC5-40AAE01DBD87}" type="pres">
      <dgm:prSet presAssocID="{DD1353AD-BD09-45D4-AAE5-1B2939ED1ED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A2A4E501-1DEA-4B18-8E64-4F3470069546}" type="pres">
      <dgm:prSet presAssocID="{DD1353AD-BD09-45D4-AAE5-1B2939ED1ED0}" presName="descendantText" presStyleLbl="alignAccFollowNode1" presStyleIdx="1" presStyleCnt="3">
        <dgm:presLayoutVars>
          <dgm:bulletEnabled val="1"/>
        </dgm:presLayoutVars>
      </dgm:prSet>
      <dgm:spPr/>
    </dgm:pt>
    <dgm:pt modelId="{0AA879AC-136A-45AE-A23A-2E87C519CAC8}" type="pres">
      <dgm:prSet presAssocID="{62988C96-A3CA-4919-AA2D-C3339F46FDEF}" presName="sp" presStyleCnt="0"/>
      <dgm:spPr/>
    </dgm:pt>
    <dgm:pt modelId="{BDD538BF-22B5-48E5-947C-0F50155A43CC}" type="pres">
      <dgm:prSet presAssocID="{78BDA82C-B7C3-4E5B-8F2D-7E36300BC9D7}" presName="linNode" presStyleCnt="0"/>
      <dgm:spPr/>
    </dgm:pt>
    <dgm:pt modelId="{F669C1F1-72C6-448F-ABC8-4064BC060DA0}" type="pres">
      <dgm:prSet presAssocID="{78BDA82C-B7C3-4E5B-8F2D-7E36300BC9D7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A4E0FE9-2FA8-4035-8017-19E5CCD09EF8}" type="pres">
      <dgm:prSet presAssocID="{78BDA82C-B7C3-4E5B-8F2D-7E36300BC9D7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B4C4B610-803F-46AA-BEEA-4EF2E8F1B03C}" srcId="{78BDA82C-B7C3-4E5B-8F2D-7E36300BC9D7}" destId="{CE3321C8-0237-41D5-BA49-8E5D4B0AAB14}" srcOrd="0" destOrd="0" parTransId="{3C1C1336-C14C-4541-80D0-899325AFB603}" sibTransId="{DA997CDB-F31A-4B65-B9E1-760755E0EC73}"/>
    <dgm:cxn modelId="{3C977019-A392-48B1-A40C-9EE027AA6AB1}" srcId="{DD1353AD-BD09-45D4-AAE5-1B2939ED1ED0}" destId="{19EC94BA-364F-4739-BDC4-0AE50BE5FE1D}" srcOrd="1" destOrd="0" parTransId="{8782D583-D95A-4D88-A290-71F853D77768}" sibTransId="{E315D90F-4484-4475-9FDF-2A84E1BF8823}"/>
    <dgm:cxn modelId="{E646602E-4C54-47ED-80A1-84A4B2557F72}" srcId="{FB933A99-D48A-4F5D-969E-F001C6DC9D81}" destId="{A1273E95-5F8B-4707-93FA-504E4712F796}" srcOrd="0" destOrd="0" parTransId="{E08E9921-C5AA-467E-9397-28D0693366D1}" sibTransId="{DCA1B79F-622D-4D2F-9894-565D1CE0FEDA}"/>
    <dgm:cxn modelId="{D0A3F533-5B8E-49B1-8A78-854BB3FFEEB7}" type="presOf" srcId="{F3A74225-B4FB-4581-BE12-D15D055A224E}" destId="{9A4E0FE9-2FA8-4035-8017-19E5CCD09EF8}" srcOrd="0" destOrd="1" presId="urn:microsoft.com/office/officeart/2005/8/layout/vList5"/>
    <dgm:cxn modelId="{20215535-AC73-4A21-AB59-80B97D243AAD}" type="presOf" srcId="{CE3321C8-0237-41D5-BA49-8E5D4B0AAB14}" destId="{9A4E0FE9-2FA8-4035-8017-19E5CCD09EF8}" srcOrd="0" destOrd="0" presId="urn:microsoft.com/office/officeart/2005/8/layout/vList5"/>
    <dgm:cxn modelId="{25ED113C-2DF9-4B8D-A1EB-09708E85B614}" srcId="{4C40717A-4A58-4310-80C1-181D125943F8}" destId="{78BDA82C-B7C3-4E5B-8F2D-7E36300BC9D7}" srcOrd="2" destOrd="0" parTransId="{EFEB842C-24AA-48C6-B65C-35A18407B5FD}" sibTransId="{4BB7CC67-8D32-4CCC-92B4-FE3F5F8E1671}"/>
    <dgm:cxn modelId="{DCAE943F-D1C2-4421-B899-4C2AFD59C1C8}" srcId="{FB933A99-D48A-4F5D-969E-F001C6DC9D81}" destId="{BD191D20-4082-4A50-8A03-E5660506A08B}" srcOrd="2" destOrd="0" parTransId="{3DA47A70-CB46-4182-AD0F-7FA45A2B949D}" sibTransId="{E1F90DDB-638E-453F-BDA6-57412AAC353E}"/>
    <dgm:cxn modelId="{8DA8E764-6DF7-4C3F-91FF-0F2DCE87EDD1}" type="presOf" srcId="{FB933A99-D48A-4F5D-969E-F001C6DC9D81}" destId="{BE159D25-04AC-4D45-9906-C67570B669DA}" srcOrd="0" destOrd="0" presId="urn:microsoft.com/office/officeart/2005/8/layout/vList5"/>
    <dgm:cxn modelId="{417DDC45-1FF5-4C51-B05A-7CBC635BCB1A}" type="presOf" srcId="{78BDA82C-B7C3-4E5B-8F2D-7E36300BC9D7}" destId="{F669C1F1-72C6-448F-ABC8-4064BC060DA0}" srcOrd="0" destOrd="0" presId="urn:microsoft.com/office/officeart/2005/8/layout/vList5"/>
    <dgm:cxn modelId="{AE848767-B296-4250-AB13-E3F158F1DFDC}" type="presOf" srcId="{19EC94BA-364F-4739-BDC4-0AE50BE5FE1D}" destId="{A2A4E501-1DEA-4B18-8E64-4F3470069546}" srcOrd="0" destOrd="1" presId="urn:microsoft.com/office/officeart/2005/8/layout/vList5"/>
    <dgm:cxn modelId="{A0E93989-623B-4678-BE46-D135913675F4}" srcId="{FB933A99-D48A-4F5D-969E-F001C6DC9D81}" destId="{D85C28B9-6A2E-47E5-8690-59B611692D6F}" srcOrd="1" destOrd="0" parTransId="{7C283B80-9EDA-48C3-BDFB-17F25C4B6C3A}" sibTransId="{45CC22D5-7995-4758-9D2D-E7D3D91F940D}"/>
    <dgm:cxn modelId="{980B13A0-D731-4F13-8546-63E4FB83D499}" type="presOf" srcId="{DD1353AD-BD09-45D4-AAE5-1B2939ED1ED0}" destId="{D0B998CF-BDC2-47D4-AAC5-40AAE01DBD87}" srcOrd="0" destOrd="0" presId="urn:microsoft.com/office/officeart/2005/8/layout/vList5"/>
    <dgm:cxn modelId="{5D627AB4-D878-4916-A6D1-82F09A140970}" srcId="{78BDA82C-B7C3-4E5B-8F2D-7E36300BC9D7}" destId="{F3A74225-B4FB-4581-BE12-D15D055A224E}" srcOrd="1" destOrd="0" parTransId="{E4D3A565-EC32-47BD-90BA-5D23B877F22C}" sibTransId="{CFE432D5-F786-4A82-9D36-4ED07C900CAB}"/>
    <dgm:cxn modelId="{C2E818BB-2C72-40B9-868B-045553F8D1A3}" type="presOf" srcId="{D85C28B9-6A2E-47E5-8690-59B611692D6F}" destId="{D4A2C83F-6509-4D34-915A-4373FD4A8C0C}" srcOrd="0" destOrd="1" presId="urn:microsoft.com/office/officeart/2005/8/layout/vList5"/>
    <dgm:cxn modelId="{07E00ECE-1334-4F25-A0A0-72124F4D2E6B}" srcId="{4C40717A-4A58-4310-80C1-181D125943F8}" destId="{FB933A99-D48A-4F5D-969E-F001C6DC9D81}" srcOrd="0" destOrd="0" parTransId="{BEF6540C-CFC6-47D2-A4CB-DD63ABB77C88}" sibTransId="{37D93B62-67E7-45E9-8A0A-52A46FD18AC8}"/>
    <dgm:cxn modelId="{88377AE2-62D5-476A-BD14-40DBC39DC995}" srcId="{DD1353AD-BD09-45D4-AAE5-1B2939ED1ED0}" destId="{C0CF039F-BB14-4138-8C3A-1349D6BF6AB3}" srcOrd="0" destOrd="0" parTransId="{7920A406-3EE8-4B43-933A-3847FBF57A03}" sibTransId="{C8495765-191C-4151-AA4A-521CCE226AE8}"/>
    <dgm:cxn modelId="{3E28D2E7-C741-471D-9B9B-D2CF0D35EDF2}" type="presOf" srcId="{4C40717A-4A58-4310-80C1-181D125943F8}" destId="{6649EC42-ED7D-46EC-A575-4963F44CB4AA}" srcOrd="0" destOrd="0" presId="urn:microsoft.com/office/officeart/2005/8/layout/vList5"/>
    <dgm:cxn modelId="{0AEBF3F4-223E-4B31-A6DD-6975E1080C76}" type="presOf" srcId="{BD191D20-4082-4A50-8A03-E5660506A08B}" destId="{D4A2C83F-6509-4D34-915A-4373FD4A8C0C}" srcOrd="0" destOrd="2" presId="urn:microsoft.com/office/officeart/2005/8/layout/vList5"/>
    <dgm:cxn modelId="{D221EBF6-E8B9-412B-B1A2-BDEFC9146060}" srcId="{4C40717A-4A58-4310-80C1-181D125943F8}" destId="{DD1353AD-BD09-45D4-AAE5-1B2939ED1ED0}" srcOrd="1" destOrd="0" parTransId="{CFA2EA54-8A5B-4928-B4C6-EC0F863C7EAE}" sibTransId="{62988C96-A3CA-4919-AA2D-C3339F46FDEF}"/>
    <dgm:cxn modelId="{CD5D32F7-E42B-4492-9538-96A7E3C1CF66}" type="presOf" srcId="{A1273E95-5F8B-4707-93FA-504E4712F796}" destId="{D4A2C83F-6509-4D34-915A-4373FD4A8C0C}" srcOrd="0" destOrd="0" presId="urn:microsoft.com/office/officeart/2005/8/layout/vList5"/>
    <dgm:cxn modelId="{1B90EAF9-60AD-4AD1-8433-48D0F4591053}" type="presOf" srcId="{C0CF039F-BB14-4138-8C3A-1349D6BF6AB3}" destId="{A2A4E501-1DEA-4B18-8E64-4F3470069546}" srcOrd="0" destOrd="0" presId="urn:microsoft.com/office/officeart/2005/8/layout/vList5"/>
    <dgm:cxn modelId="{ECD24300-6267-4349-89BD-7B6CA244146A}" type="presParOf" srcId="{6649EC42-ED7D-46EC-A575-4963F44CB4AA}" destId="{71BD1154-8253-4620-8191-4C17D266ED2F}" srcOrd="0" destOrd="0" presId="urn:microsoft.com/office/officeart/2005/8/layout/vList5"/>
    <dgm:cxn modelId="{A8115E96-EDAA-406A-A2DB-11AEDA6E20D3}" type="presParOf" srcId="{71BD1154-8253-4620-8191-4C17D266ED2F}" destId="{BE159D25-04AC-4D45-9906-C67570B669DA}" srcOrd="0" destOrd="0" presId="urn:microsoft.com/office/officeart/2005/8/layout/vList5"/>
    <dgm:cxn modelId="{6E938069-C90F-47AC-A538-228107707EAA}" type="presParOf" srcId="{71BD1154-8253-4620-8191-4C17D266ED2F}" destId="{D4A2C83F-6509-4D34-915A-4373FD4A8C0C}" srcOrd="1" destOrd="0" presId="urn:microsoft.com/office/officeart/2005/8/layout/vList5"/>
    <dgm:cxn modelId="{6C0DB262-F305-4BCC-947A-C0FA603A793E}" type="presParOf" srcId="{6649EC42-ED7D-46EC-A575-4963F44CB4AA}" destId="{14B97CC5-1F90-44CD-BD4D-5AE38E0FE683}" srcOrd="1" destOrd="0" presId="urn:microsoft.com/office/officeart/2005/8/layout/vList5"/>
    <dgm:cxn modelId="{76B6EA32-2B05-4179-847C-A77EF4251779}" type="presParOf" srcId="{6649EC42-ED7D-46EC-A575-4963F44CB4AA}" destId="{C2150B1C-CEB1-4B05-B651-9D765EB5EA30}" srcOrd="2" destOrd="0" presId="urn:microsoft.com/office/officeart/2005/8/layout/vList5"/>
    <dgm:cxn modelId="{52317B08-BEA2-49D7-8F78-E674311B315B}" type="presParOf" srcId="{C2150B1C-CEB1-4B05-B651-9D765EB5EA30}" destId="{D0B998CF-BDC2-47D4-AAC5-40AAE01DBD87}" srcOrd="0" destOrd="0" presId="urn:microsoft.com/office/officeart/2005/8/layout/vList5"/>
    <dgm:cxn modelId="{47F49D53-EE8A-401E-9BF3-C544BF6DECEB}" type="presParOf" srcId="{C2150B1C-CEB1-4B05-B651-9D765EB5EA30}" destId="{A2A4E501-1DEA-4B18-8E64-4F3470069546}" srcOrd="1" destOrd="0" presId="urn:microsoft.com/office/officeart/2005/8/layout/vList5"/>
    <dgm:cxn modelId="{CAC7E094-71E7-4B46-9176-9AC96F6E193F}" type="presParOf" srcId="{6649EC42-ED7D-46EC-A575-4963F44CB4AA}" destId="{0AA879AC-136A-45AE-A23A-2E87C519CAC8}" srcOrd="3" destOrd="0" presId="urn:microsoft.com/office/officeart/2005/8/layout/vList5"/>
    <dgm:cxn modelId="{4D37A294-8437-43D3-AED8-F89B6D74B4AB}" type="presParOf" srcId="{6649EC42-ED7D-46EC-A575-4963F44CB4AA}" destId="{BDD538BF-22B5-48E5-947C-0F50155A43CC}" srcOrd="4" destOrd="0" presId="urn:microsoft.com/office/officeart/2005/8/layout/vList5"/>
    <dgm:cxn modelId="{26D088A4-26E6-43BD-BFE3-F687B176842E}" type="presParOf" srcId="{BDD538BF-22B5-48E5-947C-0F50155A43CC}" destId="{F669C1F1-72C6-448F-ABC8-4064BC060DA0}" srcOrd="0" destOrd="0" presId="urn:microsoft.com/office/officeart/2005/8/layout/vList5"/>
    <dgm:cxn modelId="{200CBCF4-78C6-41A2-AC52-B4287A3475F6}" type="presParOf" srcId="{BDD538BF-22B5-48E5-947C-0F50155A43CC}" destId="{9A4E0FE9-2FA8-4035-8017-19E5CCD09EF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2C83F-6509-4D34-915A-4373FD4A8C0C}">
      <dsp:nvSpPr>
        <dsp:cNvPr id="0" name=""/>
        <dsp:cNvSpPr/>
      </dsp:nvSpPr>
      <dsp:spPr>
        <a:xfrm rot="5400000">
          <a:off x="4827282" y="-1724739"/>
          <a:ext cx="1396636" cy="52005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 dirty="0"/>
            <a:t>Improved Forecast Accuracy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Data-Driven Culture Across Finance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Leadership-Level Visibility</a:t>
          </a:r>
          <a:endParaRPr lang="en-US" sz="1800" kern="1200" dirty="0"/>
        </a:p>
      </dsp:txBody>
      <dsp:txXfrm rot="-5400000">
        <a:off x="2925318" y="245403"/>
        <a:ext cx="5132387" cy="1260280"/>
      </dsp:txXfrm>
    </dsp:sp>
    <dsp:sp modelId="{BE159D25-04AC-4D45-9906-C67570B669DA}">
      <dsp:nvSpPr>
        <dsp:cNvPr id="0" name=""/>
        <dsp:cNvSpPr/>
      </dsp:nvSpPr>
      <dsp:spPr>
        <a:xfrm>
          <a:off x="0" y="2645"/>
          <a:ext cx="2925317" cy="17457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Outcome</a:t>
          </a:r>
        </a:p>
      </dsp:txBody>
      <dsp:txXfrm>
        <a:off x="85223" y="87868"/>
        <a:ext cx="2754871" cy="1575349"/>
      </dsp:txXfrm>
    </dsp:sp>
    <dsp:sp modelId="{A2A4E501-1DEA-4B18-8E64-4F3470069546}">
      <dsp:nvSpPr>
        <dsp:cNvPr id="0" name=""/>
        <dsp:cNvSpPr/>
      </dsp:nvSpPr>
      <dsp:spPr>
        <a:xfrm rot="5400000">
          <a:off x="4827282" y="108345"/>
          <a:ext cx="1396636" cy="52005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1" kern="1200" dirty="0"/>
            <a:t>Power BI + SQL</a:t>
          </a:r>
          <a:r>
            <a:rPr lang="en-US" sz="1800" kern="1200" dirty="0"/>
            <a:t> for building interactive revenue dashboards.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1" kern="1200" dirty="0"/>
            <a:t>Python </a:t>
          </a:r>
          <a:r>
            <a:rPr lang="en-US" sz="1800" kern="1200" dirty="0"/>
            <a:t>for demand forecasting.</a:t>
          </a:r>
        </a:p>
      </dsp:txBody>
      <dsp:txXfrm rot="-5400000">
        <a:off x="2925318" y="2078487"/>
        <a:ext cx="5132387" cy="1260280"/>
      </dsp:txXfrm>
    </dsp:sp>
    <dsp:sp modelId="{D0B998CF-BDC2-47D4-AAC5-40AAE01DBD87}">
      <dsp:nvSpPr>
        <dsp:cNvPr id="0" name=""/>
        <dsp:cNvSpPr/>
      </dsp:nvSpPr>
      <dsp:spPr>
        <a:xfrm>
          <a:off x="0" y="1835730"/>
          <a:ext cx="2925317" cy="17457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Recommended Tools</a:t>
          </a:r>
          <a:endParaRPr lang="en-US" sz="2900" kern="1200" dirty="0"/>
        </a:p>
      </dsp:txBody>
      <dsp:txXfrm>
        <a:off x="85223" y="1920953"/>
        <a:ext cx="2754871" cy="1575349"/>
      </dsp:txXfrm>
    </dsp:sp>
    <dsp:sp modelId="{9A4E0FE9-2FA8-4035-8017-19E5CCD09EF8}">
      <dsp:nvSpPr>
        <dsp:cNvPr id="0" name=""/>
        <dsp:cNvSpPr/>
      </dsp:nvSpPr>
      <dsp:spPr>
        <a:xfrm rot="5400000">
          <a:off x="4827282" y="1941430"/>
          <a:ext cx="1396636" cy="520056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1" kern="1200"/>
            <a:t>One-size forecasting doesn’t fit all markets</a:t>
          </a:r>
          <a:r>
            <a:rPr lang="en-US" sz="1800" kern="1200"/>
            <a:t>—customized by region/product is vital.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kern="1200"/>
            <a:t>Apple uses </a:t>
          </a:r>
          <a:r>
            <a:rPr lang="en-US" sz="1800" b="1" kern="1200"/>
            <a:t>live dashboards for CFOs</a:t>
          </a:r>
          <a:r>
            <a:rPr lang="en-US" sz="1800" kern="1200"/>
            <a:t> to visualize performance vs forecast.</a:t>
          </a:r>
        </a:p>
      </dsp:txBody>
      <dsp:txXfrm rot="-5400000">
        <a:off x="2925318" y="3911572"/>
        <a:ext cx="5132387" cy="1260280"/>
      </dsp:txXfrm>
    </dsp:sp>
    <dsp:sp modelId="{F669C1F1-72C6-448F-ABC8-4064BC060DA0}">
      <dsp:nvSpPr>
        <dsp:cNvPr id="0" name=""/>
        <dsp:cNvSpPr/>
      </dsp:nvSpPr>
      <dsp:spPr>
        <a:xfrm>
          <a:off x="0" y="3668815"/>
          <a:ext cx="2925317" cy="17457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Key Learnings / Takeaways:</a:t>
          </a:r>
          <a:endParaRPr lang="en-US" sz="2900" kern="1200" dirty="0"/>
        </a:p>
      </dsp:txBody>
      <dsp:txXfrm>
        <a:off x="85223" y="3754038"/>
        <a:ext cx="2754871" cy="15753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9AFDC-7658-4951-B0FF-52DFF2A93C0A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8ED99B-9732-49FC-9C16-B56FEB1B10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6626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824" y="1600200"/>
            <a:ext cx="5945188" cy="30480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0825" y="4898572"/>
            <a:ext cx="5945187" cy="1270453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E</a:t>
            </a:r>
            <a:r>
              <a:rPr dirty="0"/>
              <a:t>dit Master subtitle style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4782971"/>
            <a:ext cx="56546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 userDrawn="1"/>
        </p:nvGrpSpPr>
        <p:grpSpPr>
          <a:xfrm>
            <a:off x="7923213" y="0"/>
            <a:ext cx="4265612" cy="6858000"/>
            <a:chOff x="7923213" y="0"/>
            <a:chExt cx="4265612" cy="6858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923213" y="0"/>
              <a:ext cx="4265612" cy="6858000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7923213" y="0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78536D-56B8-C8AB-E6BB-E033108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9C46CF3-47E0-480A-FAE3-CC4532B22B8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9871" y="4246160"/>
            <a:ext cx="2746294" cy="202763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0E5A010-13E7-DF73-C593-741D1729980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9871" y="3535557"/>
            <a:ext cx="2746294" cy="67628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AD6034-55C1-F95F-F5A1-DE19A8A297B2}"/>
              </a:ext>
            </a:extLst>
          </p:cNvPr>
          <p:cNvSpPr/>
          <p:nvPr userDrawn="1"/>
        </p:nvSpPr>
        <p:spPr>
          <a:xfrm>
            <a:off x="1542577" y="1789592"/>
            <a:ext cx="1580880" cy="1581292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799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C252C9-F644-7BBD-E48E-35C105956D6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2577" y="178959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5B48474B-335E-A349-9D94-AFF57B25C47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3602" y="2209897"/>
            <a:ext cx="1258832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799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A20008C-98B6-1B93-1666-7C910724E83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21266" y="4246160"/>
            <a:ext cx="2746294" cy="202763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9ADC1CDF-FB3B-C918-DA9F-BBDAFB2C278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721266" y="3535557"/>
            <a:ext cx="2746294" cy="67628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D03B43F-3310-E46F-73B4-F0FEED209A3F}"/>
              </a:ext>
            </a:extLst>
          </p:cNvPr>
          <p:cNvSpPr/>
          <p:nvPr userDrawn="1"/>
        </p:nvSpPr>
        <p:spPr>
          <a:xfrm>
            <a:off x="5303972" y="1789592"/>
            <a:ext cx="1580880" cy="1581292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799"/>
          </a:p>
        </p:txBody>
      </p:sp>
      <p:sp>
        <p:nvSpPr>
          <p:cNvPr id="20" name="Text Placeholder 14">
            <a:extLst>
              <a:ext uri="{FF2B5EF4-FFF2-40B4-BE49-F238E27FC236}">
                <a16:creationId xmlns:a16="http://schemas.microsoft.com/office/drawing/2014/main" id="{12FFE2AC-D30E-D772-84C1-40D10532A52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303972" y="178959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4D12BE7-3585-56E3-BA93-F96EB278934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64997" y="2209897"/>
            <a:ext cx="1258832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799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E0B6CA4A-8D84-3EEB-BCC0-7847C450BE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482660" y="4246160"/>
            <a:ext cx="2746294" cy="202763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79BA0510-AB82-4183-3931-89F7C4289B4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482660" y="3535557"/>
            <a:ext cx="2746294" cy="676285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374EA-8DE2-CFE6-F130-8CECEFE9B9F3}"/>
              </a:ext>
            </a:extLst>
          </p:cNvPr>
          <p:cNvSpPr/>
          <p:nvPr userDrawn="1"/>
        </p:nvSpPr>
        <p:spPr>
          <a:xfrm>
            <a:off x="9065366" y="1789592"/>
            <a:ext cx="1580880" cy="1581292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799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68009D65-7144-2D69-EB9A-09DC45279A2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065366" y="178959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6EF8C93A-3050-EFD4-D3D9-4B0785DD8EE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226391" y="2209897"/>
            <a:ext cx="1258832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799" b="1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6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5E1803B-F15C-4CA3-42A5-1BB82D33C39E}"/>
              </a:ext>
            </a:extLst>
          </p:cNvPr>
          <p:cNvSpPr/>
          <p:nvPr userDrawn="1"/>
        </p:nvSpPr>
        <p:spPr>
          <a:xfrm>
            <a:off x="1236269" y="1772412"/>
            <a:ext cx="1580880" cy="1581292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91DEF68E-0B5E-E04D-A9E5-0A4C71B5094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236269" y="177241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399B8CC5-871B-E6F8-1EA4-2AD0E5F22F8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397293" y="219271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99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A93E70D-65B5-F19A-9AEF-F941A296D99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77662" y="4129226"/>
            <a:ext cx="2298097" cy="21445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653621B6-5EA2-033E-F68F-7DCEA47EF6F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77662" y="3539936"/>
            <a:ext cx="229809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B09CA9D-5F15-145F-88FC-3F4C23BAF3ED}"/>
              </a:ext>
            </a:extLst>
          </p:cNvPr>
          <p:cNvSpPr/>
          <p:nvPr userDrawn="1"/>
        </p:nvSpPr>
        <p:spPr>
          <a:xfrm>
            <a:off x="3948601" y="1772412"/>
            <a:ext cx="1580880" cy="1581292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3" name="Text Placeholder 14">
            <a:extLst>
              <a:ext uri="{FF2B5EF4-FFF2-40B4-BE49-F238E27FC236}">
                <a16:creationId xmlns:a16="http://schemas.microsoft.com/office/drawing/2014/main" id="{33F10F4C-CDA6-8317-544A-7FB1D42A4AD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948601" y="177241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851D3254-7E83-827B-FC27-9E7BEA84A7B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4109625" y="219271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99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9DAC0BDE-0636-1FFE-BC36-E1FA741AF83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589993" y="4129226"/>
            <a:ext cx="2298097" cy="21445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A8EC22C-067C-C84C-4185-E388C0194B1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589993" y="3539936"/>
            <a:ext cx="229809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48B75F7-1FED-D02B-3936-6CECAE62A219}"/>
              </a:ext>
            </a:extLst>
          </p:cNvPr>
          <p:cNvSpPr/>
          <p:nvPr userDrawn="1"/>
        </p:nvSpPr>
        <p:spPr>
          <a:xfrm>
            <a:off x="6660932" y="1772412"/>
            <a:ext cx="1580880" cy="1581292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D89E94AF-3E8A-B862-0007-9E93166FAEF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660932" y="177241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2576BE4F-5EE5-7ABB-EA7F-A8BD6C65EC1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821956" y="219271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99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EDD24A74-26FF-4C96-A985-8552AB5344AE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302325" y="4129226"/>
            <a:ext cx="2298097" cy="21445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743E82E-2C7D-7B74-ADE1-96D8C2DBBF8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6302325" y="3539936"/>
            <a:ext cx="229809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CC9DBB-0DFD-352D-370F-812F956D8D80}"/>
              </a:ext>
            </a:extLst>
          </p:cNvPr>
          <p:cNvSpPr/>
          <p:nvPr userDrawn="1"/>
        </p:nvSpPr>
        <p:spPr>
          <a:xfrm>
            <a:off x="9373265" y="1772412"/>
            <a:ext cx="1580880" cy="1581292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14E23CBD-4B85-9B6A-E464-13D50992117C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373265" y="177241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31571428-972D-7B6D-7858-93850379C8B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534289" y="219271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99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0DC3AF2-DC88-47EF-70B7-4A35DC12DD2A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014657" y="4129226"/>
            <a:ext cx="2298097" cy="21445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333EA874-8B21-2BE1-00A3-BEBAEC67E43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014657" y="3539936"/>
            <a:ext cx="229809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7359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CC71B14-7CDE-2DFC-7ACC-166293B9739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94358" y="2388846"/>
            <a:ext cx="5107243" cy="34023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B5676C3-4F2C-7B98-BC68-0511C1A3F3B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494358" y="1678984"/>
            <a:ext cx="510724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Chart Placeholder 27">
            <a:extLst>
              <a:ext uri="{FF2B5EF4-FFF2-40B4-BE49-F238E27FC236}">
                <a16:creationId xmlns:a16="http://schemas.microsoft.com/office/drawing/2014/main" id="{B5E2E71B-4A29-B044-14A3-DF9F45240B5B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587222" y="1678984"/>
            <a:ext cx="5107243" cy="4112217"/>
          </a:xfr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GB" sz="1400"/>
            </a:lvl1pPr>
          </a:lstStyle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33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78536D-56B8-C8AB-E6BB-E033108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20FD7B2-9990-E298-D806-AECFBE9C6ED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222" y="2388846"/>
            <a:ext cx="5107243" cy="340235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4953936-D176-288C-86FB-0093FEA7038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222" y="1678984"/>
            <a:ext cx="5107243" cy="67628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799" dirty="0">
                <a:solidFill>
                  <a:schemeClr val="accent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7" name="Chart Placeholder 27">
            <a:extLst>
              <a:ext uri="{FF2B5EF4-FFF2-40B4-BE49-F238E27FC236}">
                <a16:creationId xmlns:a16="http://schemas.microsoft.com/office/drawing/2014/main" id="{B2197681-7D14-90ED-5FE1-79923EF28925}"/>
              </a:ext>
            </a:extLst>
          </p:cNvPr>
          <p:cNvSpPr>
            <a:spLocks noGrp="1"/>
          </p:cNvSpPr>
          <p:nvPr>
            <p:ph type="chart" sz="quarter" idx="44"/>
          </p:nvPr>
        </p:nvSpPr>
        <p:spPr>
          <a:xfrm>
            <a:off x="6494359" y="1678984"/>
            <a:ext cx="5107243" cy="4112217"/>
          </a:xfr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GB" sz="1400"/>
            </a:lvl1pPr>
          </a:lstStyle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8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17D2B4-6B26-0AD0-701C-0544423A01AC}"/>
              </a:ext>
            </a:extLst>
          </p:cNvPr>
          <p:cNvCxnSpPr/>
          <p:nvPr userDrawn="1"/>
        </p:nvCxnSpPr>
        <p:spPr>
          <a:xfrm>
            <a:off x="587222" y="3823669"/>
            <a:ext cx="11014379" cy="0"/>
          </a:xfrm>
          <a:prstGeom prst="straightConnector1">
            <a:avLst/>
          </a:prstGeom>
          <a:ln w="38100" cap="rnd">
            <a:solidFill>
              <a:schemeClr val="accent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168">
            <a:extLst>
              <a:ext uri="{FF2B5EF4-FFF2-40B4-BE49-F238E27FC236}">
                <a16:creationId xmlns:a16="http://schemas.microsoft.com/office/drawing/2014/main" id="{A2DEF8EA-0150-4590-9F27-095E9EDA75BD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850679" y="3632200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28F6B1D-4DCA-64CC-37E2-93E3E1C27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6834" y="4838192"/>
            <a:ext cx="2951979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021618B-4EB6-1383-0324-FDB1CA8A6A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834" y="4128330"/>
            <a:ext cx="2951979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BA08B14-D12D-E3B4-766E-E52B64E79D7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 rot="16200000">
            <a:off x="47905" y="4857088"/>
            <a:ext cx="1738360" cy="28712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168">
            <a:extLst>
              <a:ext uri="{FF2B5EF4-FFF2-40B4-BE49-F238E27FC236}">
                <a16:creationId xmlns:a16="http://schemas.microsoft.com/office/drawing/2014/main" id="{3D2E7D44-6556-4F59-3B1C-3F00E68C7EA3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4621596" y="3632200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5E6ECB60-A36C-4011-0499-2A4AA371C7E2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888229" y="2507172"/>
            <a:ext cx="2951979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9BA2FFC-C51E-7BB7-C8D4-A4E7F43184D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888229" y="1797310"/>
            <a:ext cx="2951979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9495DDD-649B-4773-CF09-8E3CE90FA8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 rot="16200000">
            <a:off x="3809300" y="2526068"/>
            <a:ext cx="1738360" cy="28712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168">
            <a:extLst>
              <a:ext uri="{FF2B5EF4-FFF2-40B4-BE49-F238E27FC236}">
                <a16:creationId xmlns:a16="http://schemas.microsoft.com/office/drawing/2014/main" id="{912D3336-39A4-7E1A-3485-6F93CC6111D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8379817" y="3632200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594B69F-7452-01A9-4AE8-1E70B584D587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649624" y="4838192"/>
            <a:ext cx="2951979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ED1C0592-1CAF-49DB-43F0-7369AE9E2410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649624" y="4128330"/>
            <a:ext cx="2951979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BD58244-CB74-A266-F261-3C99E0732BC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 rot="16200000">
            <a:off x="7570696" y="4857088"/>
            <a:ext cx="1738360" cy="28712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8942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78536D-56B8-C8AB-E6BB-E033108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543A55-D241-78EE-3D8C-1BDF621FCD28}"/>
              </a:ext>
            </a:extLst>
          </p:cNvPr>
          <p:cNvCxnSpPr/>
          <p:nvPr userDrawn="1"/>
        </p:nvCxnSpPr>
        <p:spPr>
          <a:xfrm>
            <a:off x="587222" y="3823669"/>
            <a:ext cx="11014379" cy="0"/>
          </a:xfrm>
          <a:prstGeom prst="straightConnector1">
            <a:avLst/>
          </a:prstGeom>
          <a:ln w="38100" cap="rnd">
            <a:solidFill>
              <a:schemeClr val="accent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68">
            <a:extLst>
              <a:ext uri="{FF2B5EF4-FFF2-40B4-BE49-F238E27FC236}">
                <a16:creationId xmlns:a16="http://schemas.microsoft.com/office/drawing/2014/main" id="{F6A2954E-AF4E-6C79-2829-BBEF300CD94C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850679" y="3632200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6BC0482-25B0-66FD-403E-AC58B866ED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6833" y="4838192"/>
            <a:ext cx="2257473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C50B986-01B8-30FE-1ADC-AB068703BD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833" y="4128330"/>
            <a:ext cx="225747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2A92B5B-5BAC-146B-32EB-F3D930339FC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 rot="16200000">
            <a:off x="47905" y="4857088"/>
            <a:ext cx="1738360" cy="28712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99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168">
            <a:extLst>
              <a:ext uri="{FF2B5EF4-FFF2-40B4-BE49-F238E27FC236}">
                <a16:creationId xmlns:a16="http://schemas.microsoft.com/office/drawing/2014/main" id="{971E2DE3-791D-7ADB-8CAE-3E625C3EB100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3478894" y="3632200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B77273D-969B-42F3-9E73-0FDF3C9E946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751873" y="2500903"/>
            <a:ext cx="2257473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50C19D29-370D-9E64-E0C9-491C8EAC188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3751873" y="1791041"/>
            <a:ext cx="225747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DB913B1-CFA8-B975-B51F-DF5FE043D40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 rot="16200000">
            <a:off x="2657119" y="2516886"/>
            <a:ext cx="1741501" cy="28712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99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168">
            <a:extLst>
              <a:ext uri="{FF2B5EF4-FFF2-40B4-BE49-F238E27FC236}">
                <a16:creationId xmlns:a16="http://schemas.microsoft.com/office/drawing/2014/main" id="{9222CF0E-8064-DC68-E99B-C241EA82817E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107109" y="3632200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C8A5821-7348-6871-C0F2-452D64D850CE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376913" y="4838192"/>
            <a:ext cx="2257473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E0C5884F-82A3-5392-CC0D-D16FB2F3DFC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76913" y="4128330"/>
            <a:ext cx="225747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2A50820B-D02A-A9D1-0A8C-4E13D9E2F90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 rot="16200000">
            <a:off x="5297986" y="4857088"/>
            <a:ext cx="1738359" cy="28712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99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4" name="Text Placeholder 168">
            <a:extLst>
              <a:ext uri="{FF2B5EF4-FFF2-40B4-BE49-F238E27FC236}">
                <a16:creationId xmlns:a16="http://schemas.microsoft.com/office/drawing/2014/main" id="{04B7A768-29B3-4CA8-EB33-39C60D8329E9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735325" y="3632200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78B4532-94A3-5B27-BA23-966D08CF8B1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001955" y="2500903"/>
            <a:ext cx="2257473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665FF46-0199-2613-34CB-7FF8F2088AEF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001955" y="1791041"/>
            <a:ext cx="225747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04BA9D07-622D-3E81-D8FA-0B57E6E1183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 rot="16200000">
            <a:off x="7907201" y="2516885"/>
            <a:ext cx="1741499" cy="28712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99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3512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936AA71-D03B-1061-6D51-1E0884DDA471}"/>
              </a:ext>
            </a:extLst>
          </p:cNvPr>
          <p:cNvCxnSpPr/>
          <p:nvPr userDrawn="1"/>
        </p:nvCxnSpPr>
        <p:spPr>
          <a:xfrm>
            <a:off x="587222" y="3823669"/>
            <a:ext cx="11014379" cy="0"/>
          </a:xfrm>
          <a:prstGeom prst="straightConnector1">
            <a:avLst/>
          </a:prstGeom>
          <a:ln w="38100" cap="rnd">
            <a:solidFill>
              <a:schemeClr val="accent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68">
            <a:extLst>
              <a:ext uri="{FF2B5EF4-FFF2-40B4-BE49-F238E27FC236}">
                <a16:creationId xmlns:a16="http://schemas.microsoft.com/office/drawing/2014/main" id="{53AFA603-B01C-1470-9C66-56252D67177B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50679" y="3632200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73DB38-7469-887F-D2D2-F1C143962C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6834" y="4838192"/>
            <a:ext cx="1680723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5F8D5B9-E1AB-A39A-E163-E12D5DAD00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834" y="4128330"/>
            <a:ext cx="168072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79D3E1B-2023-99F8-0D4D-3ADEBB7721C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 rot="16200000">
            <a:off x="47905" y="4857088"/>
            <a:ext cx="1738360" cy="28712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9" name="Text Placeholder 168">
            <a:extLst>
              <a:ext uri="{FF2B5EF4-FFF2-40B4-BE49-F238E27FC236}">
                <a16:creationId xmlns:a16="http://schemas.microsoft.com/office/drawing/2014/main" id="{6219942D-B77F-9598-5103-C482F53B9C2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94846" y="3632200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5681964-28FF-6DEA-54FD-3921FDEF91A0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292096" y="2487343"/>
            <a:ext cx="1680723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1B643BD-4C89-F6E0-19C2-4B04A2E296C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3292096" y="1777481"/>
            <a:ext cx="168072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AB3DBB8-993E-27F0-576D-1309B3C202D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 rot="16200000">
            <a:off x="2213167" y="2506239"/>
            <a:ext cx="1738360" cy="28712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0" name="Text Placeholder 168">
            <a:extLst>
              <a:ext uri="{FF2B5EF4-FFF2-40B4-BE49-F238E27FC236}">
                <a16:creationId xmlns:a16="http://schemas.microsoft.com/office/drawing/2014/main" id="{3272C012-FE35-3352-0B41-526083DDFF00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4951710" y="3632200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3561EA9-848A-B161-44DD-8B5B99124E6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5457358" y="4838192"/>
            <a:ext cx="1680723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A5FFA011-BFCC-A99F-8818-8AF6ED92EC6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457358" y="4128330"/>
            <a:ext cx="168072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73CD084A-A6D3-1D96-4C16-8D0433D19C85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 rot="16200000">
            <a:off x="4378429" y="4857088"/>
            <a:ext cx="1738360" cy="28712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2" name="Text Placeholder 168">
            <a:extLst>
              <a:ext uri="{FF2B5EF4-FFF2-40B4-BE49-F238E27FC236}">
                <a16:creationId xmlns:a16="http://schemas.microsoft.com/office/drawing/2014/main" id="{B4AC211C-918C-94A1-8AD9-FAD5867B2EB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995878" y="3632200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B84FA82-C276-72B8-EC9F-5E8CCD8D53BE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7622620" y="2487343"/>
            <a:ext cx="1680723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36245FA-EEE2-C47F-C311-0A8FF803AFE3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622620" y="1777481"/>
            <a:ext cx="168072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943782-CFB9-E05D-77EE-A9257E7C116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 rot="16200000">
            <a:off x="6543691" y="2506239"/>
            <a:ext cx="1738360" cy="28712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1" name="Text Placeholder 168">
            <a:extLst>
              <a:ext uri="{FF2B5EF4-FFF2-40B4-BE49-F238E27FC236}">
                <a16:creationId xmlns:a16="http://schemas.microsoft.com/office/drawing/2014/main" id="{12F6E87A-7520-E807-1E18-3CEC7BE2A6C1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9522520" y="3632200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DC1C7E1-E49D-0D4D-DC9C-49C03EAC9418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9787880" y="4838192"/>
            <a:ext cx="1680723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214BD9B-326C-6E90-6FEA-8580E5004290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9787880" y="4128330"/>
            <a:ext cx="168072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F09F9CA-5514-6A9A-0917-E3DE53036517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 rot="16200000">
            <a:off x="8708951" y="4857088"/>
            <a:ext cx="1738360" cy="28712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1105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78536D-56B8-C8AB-E6BB-E033108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543A55-D241-78EE-3D8C-1BDF621FCD28}"/>
              </a:ext>
            </a:extLst>
          </p:cNvPr>
          <p:cNvCxnSpPr>
            <a:cxnSpLocks/>
          </p:cNvCxnSpPr>
          <p:nvPr userDrawn="1"/>
        </p:nvCxnSpPr>
        <p:spPr>
          <a:xfrm>
            <a:off x="587222" y="3823669"/>
            <a:ext cx="11014379" cy="0"/>
          </a:xfrm>
          <a:prstGeom prst="straightConnector1">
            <a:avLst/>
          </a:prstGeom>
          <a:ln w="38100" cap="rnd">
            <a:solidFill>
              <a:schemeClr val="accent5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6BC0482-25B0-66FD-403E-AC58B866ED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26834" y="4838192"/>
            <a:ext cx="1545494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C50B986-01B8-30FE-1ADC-AB068703BD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834" y="4128330"/>
            <a:ext cx="1545494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2A92B5B-5BAC-146B-32EB-F3D930339FC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 rot="16200000">
            <a:off x="47905" y="4857088"/>
            <a:ext cx="1738360" cy="28712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168">
            <a:extLst>
              <a:ext uri="{FF2B5EF4-FFF2-40B4-BE49-F238E27FC236}">
                <a16:creationId xmlns:a16="http://schemas.microsoft.com/office/drawing/2014/main" id="{0B19C6BF-3839-A4A7-AB2C-387A9E955F78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2640912" y="3645078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4ABF171-F5FB-95D6-D557-22167CC7478D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2950460" y="2499850"/>
            <a:ext cx="1545494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7EB721C-7D57-2D66-3B50-692BC217A47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2950460" y="1789988"/>
            <a:ext cx="1545494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2EC58A2-CC25-770E-9DC3-A38ECAA1212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 rot="16200000">
            <a:off x="1871531" y="2518746"/>
            <a:ext cx="1738360" cy="28712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4" name="Text Placeholder 168">
            <a:extLst>
              <a:ext uri="{FF2B5EF4-FFF2-40B4-BE49-F238E27FC236}">
                <a16:creationId xmlns:a16="http://schemas.microsoft.com/office/drawing/2014/main" id="{6D466CDF-E874-5C3F-A560-2C24B3691507}"/>
              </a:ext>
            </a:extLst>
          </p:cNvPr>
          <p:cNvSpPr>
            <a:spLocks noGrp="1"/>
          </p:cNvSpPr>
          <p:nvPr>
            <p:ph type="body" sz="quarter" idx="81" hasCustomPrompt="1"/>
          </p:nvPr>
        </p:nvSpPr>
        <p:spPr>
          <a:xfrm>
            <a:off x="4418449" y="3632378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94B3084-98C4-6296-6B6D-97EB34068290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4774086" y="4838192"/>
            <a:ext cx="1545494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6613FBF-AFC6-DE81-8285-5B1C2E02F16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4774086" y="4128330"/>
            <a:ext cx="1545494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4BAAF04D-62AF-4228-9A5B-311BD243A2B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 rot="16200000">
            <a:off x="3695157" y="4857088"/>
            <a:ext cx="1738360" cy="28712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9" name="Text Placeholder 168">
            <a:extLst>
              <a:ext uri="{FF2B5EF4-FFF2-40B4-BE49-F238E27FC236}">
                <a16:creationId xmlns:a16="http://schemas.microsoft.com/office/drawing/2014/main" id="{B6EBAB72-AC4B-C7CF-CDE8-6C584A93A9F7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6208683" y="3645078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22B9BC5-5866-BA38-15A8-8C6C92D7394E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500903" y="2499850"/>
            <a:ext cx="1545494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9553C91A-E673-80D0-6367-D9E6EDE2FE61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6500903" y="1789988"/>
            <a:ext cx="1545494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A2E7440-3DAE-8CAC-91F3-759991DCC19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 rot="16200000">
            <a:off x="5421974" y="2518746"/>
            <a:ext cx="1738360" cy="28712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168">
            <a:extLst>
              <a:ext uri="{FF2B5EF4-FFF2-40B4-BE49-F238E27FC236}">
                <a16:creationId xmlns:a16="http://schemas.microsoft.com/office/drawing/2014/main" id="{7371A1F4-A993-B1BF-A750-5F2131EB430E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7998917" y="3645078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7A4FB97-CF47-A6ED-AFC3-F9E1E8A1E5E9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8421338" y="4838192"/>
            <a:ext cx="1545494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1098CD05-4730-BAD9-7E67-8548D973899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421338" y="4128330"/>
            <a:ext cx="1545494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895496AC-1552-EF02-5930-6D8F196BBDA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 rot="16200000">
            <a:off x="7342409" y="4857088"/>
            <a:ext cx="1738360" cy="28712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6" name="Text Placeholder 168">
            <a:extLst>
              <a:ext uri="{FF2B5EF4-FFF2-40B4-BE49-F238E27FC236}">
                <a16:creationId xmlns:a16="http://schemas.microsoft.com/office/drawing/2014/main" id="{ECC8CAD4-96DD-DFAF-AA29-00AFACDD630C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9776454" y="3645078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556999F-2660-2E0A-9A48-A686C140A52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10051346" y="2499850"/>
            <a:ext cx="1545494" cy="10316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AAF9B49E-A9EF-6331-D3A6-16BB16393B2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10051346" y="1789988"/>
            <a:ext cx="1545494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1C756DFB-E4FA-C6A8-C347-69974F163F6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 rot="16200000">
            <a:off x="8972417" y="2518746"/>
            <a:ext cx="1738360" cy="28712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4" name="Text Placeholder 168">
            <a:extLst>
              <a:ext uri="{FF2B5EF4-FFF2-40B4-BE49-F238E27FC236}">
                <a16:creationId xmlns:a16="http://schemas.microsoft.com/office/drawing/2014/main" id="{E9CDCE82-6CB8-A7B5-A950-748A7628D6FE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850679" y="3645078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6239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DD7D4AC-BCAD-5769-10CE-B3C5600AB4CA}"/>
              </a:ext>
            </a:extLst>
          </p:cNvPr>
          <p:cNvGrpSpPr/>
          <p:nvPr userDrawn="1"/>
        </p:nvGrpSpPr>
        <p:grpSpPr>
          <a:xfrm>
            <a:off x="4133207" y="3174414"/>
            <a:ext cx="3922412" cy="1307812"/>
            <a:chOff x="4134283" y="2771991"/>
            <a:chExt cx="3923434" cy="130781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2F50B38-1B10-8923-4333-D1F9008AE719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53D12993-8DA4-76E5-FF34-29883635B6B2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9" name="Arc 48">
                <a:extLst>
                  <a:ext uri="{FF2B5EF4-FFF2-40B4-BE49-F238E27FC236}">
                    <a16:creationId xmlns:a16="http://schemas.microsoft.com/office/drawing/2014/main" id="{57608E95-6E44-2EEF-E99E-1F497CF6E911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20" name="Arc 49">
                <a:extLst>
                  <a:ext uri="{FF2B5EF4-FFF2-40B4-BE49-F238E27FC236}">
                    <a16:creationId xmlns:a16="http://schemas.microsoft.com/office/drawing/2014/main" id="{B0933033-333B-AEFF-3DD3-E5C3D050A372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3C8069F-2F11-2B81-4C04-90E9E467E9C1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834BA12C-301A-4F40-7DED-E63D9C0011FE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DA2D66E-D2E4-1ACD-A358-E5625C39CC87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A047FE98-6EB9-494C-ED7E-F41B472428A7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168">
            <a:extLst>
              <a:ext uri="{FF2B5EF4-FFF2-40B4-BE49-F238E27FC236}">
                <a16:creationId xmlns:a16="http://schemas.microsoft.com/office/drawing/2014/main" id="{A2DEF8EA-0150-4590-9F27-095E9EDA75BD}"/>
              </a:ext>
            </a:extLst>
          </p:cNvPr>
          <p:cNvSpPr>
            <a:spLocks noGrp="1" noChangeAspect="1"/>
          </p:cNvSpPr>
          <p:nvPr>
            <p:ph type="body" sz="quarter" idx="66" hasCustomPrompt="1"/>
          </p:nvPr>
        </p:nvSpPr>
        <p:spPr>
          <a:xfrm>
            <a:off x="4708699" y="3097722"/>
            <a:ext cx="143963" cy="144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28F6B1D-4DCA-64CC-37E2-93E3E1C27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223" y="2604092"/>
            <a:ext cx="3482068" cy="812890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021618B-4EB6-1383-0324-FDB1CA8A6A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223" y="1894230"/>
            <a:ext cx="3482068" cy="676285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Text Placeholder 168">
            <a:extLst>
              <a:ext uri="{FF2B5EF4-FFF2-40B4-BE49-F238E27FC236}">
                <a16:creationId xmlns:a16="http://schemas.microsoft.com/office/drawing/2014/main" id="{3D2E7D44-6556-4F59-3B1C-3F00E68C7EA3}"/>
              </a:ext>
            </a:extLst>
          </p:cNvPr>
          <p:cNvSpPr>
            <a:spLocks noGrp="1" noChangeAspect="1"/>
          </p:cNvSpPr>
          <p:nvPr>
            <p:ph type="body" sz="quarter" idx="69" hasCustomPrompt="1"/>
          </p:nvPr>
        </p:nvSpPr>
        <p:spPr>
          <a:xfrm>
            <a:off x="6019301" y="4410226"/>
            <a:ext cx="143963" cy="144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5E6ECB60-A36C-4011-0499-2A4AA371C7E2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078813" y="5459677"/>
            <a:ext cx="4031200" cy="81412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9BA2FFC-C51E-7BB7-C8D4-A4E7F43184D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078813" y="4749815"/>
            <a:ext cx="4031200" cy="67628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168">
            <a:extLst>
              <a:ext uri="{FF2B5EF4-FFF2-40B4-BE49-F238E27FC236}">
                <a16:creationId xmlns:a16="http://schemas.microsoft.com/office/drawing/2014/main" id="{912D3336-39A4-7E1A-3485-6F93CC6111DE}"/>
              </a:ext>
            </a:extLst>
          </p:cNvPr>
          <p:cNvSpPr>
            <a:spLocks noGrp="1" noChangeAspect="1"/>
          </p:cNvSpPr>
          <p:nvPr>
            <p:ph type="body" sz="quarter" idx="68" hasCustomPrompt="1"/>
          </p:nvPr>
        </p:nvSpPr>
        <p:spPr>
          <a:xfrm>
            <a:off x="7329901" y="3097722"/>
            <a:ext cx="143963" cy="144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594B69F-7452-01A9-4AE8-1E70B584D587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8119534" y="2608490"/>
            <a:ext cx="3482066" cy="81289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ED1C0592-1CAF-49DB-43F0-7369AE9E2410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119534" y="1898628"/>
            <a:ext cx="3482066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3BA08B14-D12D-E3B4-766E-E52B64E79D7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4150845" y="3684721"/>
            <a:ext cx="1259672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89495DDD-649B-4773-CF09-8E3CE90FA8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461445" y="3684721"/>
            <a:ext cx="1259672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BD58244-CB74-A266-F261-3C99E0732BC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772047" y="3684721"/>
            <a:ext cx="1259672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5839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28D7362-02BF-C07E-E17F-9AC7882852E1}"/>
              </a:ext>
            </a:extLst>
          </p:cNvPr>
          <p:cNvGrpSpPr/>
          <p:nvPr userDrawn="1"/>
        </p:nvGrpSpPr>
        <p:grpSpPr>
          <a:xfrm>
            <a:off x="3479472" y="3174414"/>
            <a:ext cx="5229882" cy="1307812"/>
            <a:chOff x="4134283" y="3357980"/>
            <a:chExt cx="5231244" cy="1307812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FDC7F4C-5E59-6E8D-A95C-FCF70D021ECE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5" name="Arc 47">
                <a:extLst>
                  <a:ext uri="{FF2B5EF4-FFF2-40B4-BE49-F238E27FC236}">
                    <a16:creationId xmlns:a16="http://schemas.microsoft.com/office/drawing/2014/main" id="{6981EA21-DF44-EE28-F042-BBEA4F005215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29" name="Arc 48">
                <a:extLst>
                  <a:ext uri="{FF2B5EF4-FFF2-40B4-BE49-F238E27FC236}">
                    <a16:creationId xmlns:a16="http://schemas.microsoft.com/office/drawing/2014/main" id="{A8530B76-822E-793A-0601-7A1F18EFF7CE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037EA92-5C96-2DFD-35BB-83F4F4F242E3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20" name="Arc 47">
                <a:extLst>
                  <a:ext uri="{FF2B5EF4-FFF2-40B4-BE49-F238E27FC236}">
                    <a16:creationId xmlns:a16="http://schemas.microsoft.com/office/drawing/2014/main" id="{1DC38CE9-78E0-89D8-7EFD-4E0EA66C994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21" name="Arc 48">
                <a:extLst>
                  <a:ext uri="{FF2B5EF4-FFF2-40B4-BE49-F238E27FC236}">
                    <a16:creationId xmlns:a16="http://schemas.microsoft.com/office/drawing/2014/main" id="{623955D8-4649-B4EA-A992-52AD733DC595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E41B74A-50C0-154A-0DED-071E1BF034A4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C389CF38-804A-5F27-43EE-E3247E270AB6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2E729425-7630-5481-4CB2-4EF62E9657F1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C5C3AA1-D0AA-85DA-FF23-1A92134AE264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E26A4C22-DEAB-E113-E906-E22318B0ECBD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566C6B77-E985-BE92-88F6-679404F2FE3E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78536D-56B8-C8AB-E6BB-E033108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168">
            <a:extLst>
              <a:ext uri="{FF2B5EF4-FFF2-40B4-BE49-F238E27FC236}">
                <a16:creationId xmlns:a16="http://schemas.microsoft.com/office/drawing/2014/main" id="{F6A2954E-AF4E-6C79-2829-BBEF300CD94C}"/>
              </a:ext>
            </a:extLst>
          </p:cNvPr>
          <p:cNvSpPr>
            <a:spLocks noGrp="1" noChangeAspect="1"/>
          </p:cNvSpPr>
          <p:nvPr>
            <p:ph type="body" sz="quarter" idx="73" hasCustomPrompt="1"/>
          </p:nvPr>
        </p:nvSpPr>
        <p:spPr>
          <a:xfrm>
            <a:off x="4066750" y="3102414"/>
            <a:ext cx="143963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6BC0482-25B0-66FD-403E-AC58B866ED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6187" y="3768012"/>
            <a:ext cx="2599646" cy="897962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C50B986-01B8-30FE-1ADC-AB068703BD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6187" y="3058149"/>
            <a:ext cx="2599646" cy="676285"/>
          </a:xfrm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2A92B5B-5BAC-146B-32EB-F3D930339FC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497600" y="3684721"/>
            <a:ext cx="1259672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99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7B77273D-969B-42F3-9E73-0FDF3C9E946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4088249" y="5375838"/>
            <a:ext cx="2699283" cy="8979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50C19D29-370D-9E64-E0C9-491C8EAC188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088249" y="4665975"/>
            <a:ext cx="2699283" cy="67628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3DB913B1-CFA8-B975-B51F-DF5FE043D40B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808917" y="3684721"/>
            <a:ext cx="1259672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99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168">
            <a:extLst>
              <a:ext uri="{FF2B5EF4-FFF2-40B4-BE49-F238E27FC236}">
                <a16:creationId xmlns:a16="http://schemas.microsoft.com/office/drawing/2014/main" id="{9222CF0E-8064-DC68-E99B-C241EA82817E}"/>
              </a:ext>
            </a:extLst>
          </p:cNvPr>
          <p:cNvSpPr>
            <a:spLocks noGrp="1" noChangeAspect="1"/>
          </p:cNvSpPr>
          <p:nvPr>
            <p:ph type="body" sz="quarter" idx="71" hasCustomPrompt="1"/>
          </p:nvPr>
        </p:nvSpPr>
        <p:spPr>
          <a:xfrm>
            <a:off x="6678008" y="3102414"/>
            <a:ext cx="143963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2C8A5821-7348-6871-C0F2-452D64D850CE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5410731" y="2163253"/>
            <a:ext cx="2699283" cy="897962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E0C5884F-82A3-5392-CC0D-D16FB2F3DFC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410731" y="1453390"/>
            <a:ext cx="2699283" cy="676285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2A50820B-D02A-A9D1-0A8C-4E13D9E2F90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6120235" y="3684721"/>
            <a:ext cx="1259672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99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F78B4532-94A3-5B27-BA23-966D08CF8B17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001954" y="3768012"/>
            <a:ext cx="2599647" cy="89796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B665FF46-0199-2613-34CB-7FF8F2088AEF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001954" y="3058149"/>
            <a:ext cx="2599647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04BA9D07-622D-3E81-D8FA-0B57E6E1183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7431553" y="3684721"/>
            <a:ext cx="1259672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99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168">
            <a:extLst>
              <a:ext uri="{FF2B5EF4-FFF2-40B4-BE49-F238E27FC236}">
                <a16:creationId xmlns:a16="http://schemas.microsoft.com/office/drawing/2014/main" id="{971E2DE3-791D-7ADB-8CAE-3E625C3EB100}"/>
              </a:ext>
            </a:extLst>
          </p:cNvPr>
          <p:cNvSpPr>
            <a:spLocks noGrp="1" noChangeAspect="1"/>
          </p:cNvSpPr>
          <p:nvPr>
            <p:ph type="body" sz="quarter" idx="72" hasCustomPrompt="1"/>
          </p:nvPr>
        </p:nvSpPr>
        <p:spPr>
          <a:xfrm>
            <a:off x="5372379" y="4410226"/>
            <a:ext cx="143963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4" name="Text Placeholder 168">
            <a:extLst>
              <a:ext uri="{FF2B5EF4-FFF2-40B4-BE49-F238E27FC236}">
                <a16:creationId xmlns:a16="http://schemas.microsoft.com/office/drawing/2014/main" id="{04B7A768-29B3-4CA8-EB33-39C60D8329E9}"/>
              </a:ext>
            </a:extLst>
          </p:cNvPr>
          <p:cNvSpPr>
            <a:spLocks noGrp="1" noChangeAspect="1"/>
          </p:cNvSpPr>
          <p:nvPr>
            <p:ph type="body" sz="quarter" idx="70" hasCustomPrompt="1"/>
          </p:nvPr>
        </p:nvSpPr>
        <p:spPr>
          <a:xfrm>
            <a:off x="7983636" y="4414810"/>
            <a:ext cx="143963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64030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23412" y="646112"/>
            <a:ext cx="1828801" cy="5522913"/>
          </a:xfrm>
        </p:spPr>
        <p:txBody>
          <a:bodyPr vert="eaVert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646112"/>
            <a:ext cx="7620000" cy="5522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9371012" y="762000"/>
            <a:ext cx="0" cy="533400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D7F2A61-7BDE-3D16-9950-06A9D3D9C468}"/>
              </a:ext>
            </a:extLst>
          </p:cNvPr>
          <p:cNvGrpSpPr/>
          <p:nvPr userDrawn="1"/>
        </p:nvGrpSpPr>
        <p:grpSpPr>
          <a:xfrm>
            <a:off x="2825737" y="3174414"/>
            <a:ext cx="6537352" cy="1307812"/>
            <a:chOff x="3480378" y="3357980"/>
            <a:chExt cx="6539055" cy="1307812"/>
          </a:xfrm>
        </p:grpSpPr>
        <p:sp>
          <p:nvSpPr>
            <p:cNvPr id="14" name="Arc 47">
              <a:extLst>
                <a:ext uri="{FF2B5EF4-FFF2-40B4-BE49-F238E27FC236}">
                  <a16:creationId xmlns:a16="http://schemas.microsoft.com/office/drawing/2014/main" id="{5279033E-FBF6-4913-21CB-0438500C8224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7" name="Arc 47">
              <a:extLst>
                <a:ext uri="{FF2B5EF4-FFF2-40B4-BE49-F238E27FC236}">
                  <a16:creationId xmlns:a16="http://schemas.microsoft.com/office/drawing/2014/main" id="{2119E5D8-FA04-350E-7C6D-303BCB36320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21" name="Arc 48">
              <a:extLst>
                <a:ext uri="{FF2B5EF4-FFF2-40B4-BE49-F238E27FC236}">
                  <a16:creationId xmlns:a16="http://schemas.microsoft.com/office/drawing/2014/main" id="{049633F0-F250-CC27-33FE-31E2D1C634D2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25" name="Arc 47">
              <a:extLst>
                <a:ext uri="{FF2B5EF4-FFF2-40B4-BE49-F238E27FC236}">
                  <a16:creationId xmlns:a16="http://schemas.microsoft.com/office/drawing/2014/main" id="{2DDC6E8A-8B3A-37C1-2ABE-DA9340F1F98C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29" name="Arc 48">
              <a:extLst>
                <a:ext uri="{FF2B5EF4-FFF2-40B4-BE49-F238E27FC236}">
                  <a16:creationId xmlns:a16="http://schemas.microsoft.com/office/drawing/2014/main" id="{2992A0CF-D4EF-7D82-C934-FC7339F4557E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8A13241C-91C5-D635-041E-5A7BBC6E9369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9C7AAC71-7645-122F-069F-AD021AD93828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E14F4A34-EF57-5A5E-FADB-8C667FAE824E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6B9EB870-B90D-FD29-5A44-A8CB244B49D2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65BAF49C-E33D-C889-4A47-B67A2459AD74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168">
            <a:extLst>
              <a:ext uri="{FF2B5EF4-FFF2-40B4-BE49-F238E27FC236}">
                <a16:creationId xmlns:a16="http://schemas.microsoft.com/office/drawing/2014/main" id="{53AFA603-B01C-1470-9C66-56252D67177B}"/>
              </a:ext>
            </a:extLst>
          </p:cNvPr>
          <p:cNvSpPr>
            <a:spLocks noGrp="1" noChangeAspect="1"/>
          </p:cNvSpPr>
          <p:nvPr>
            <p:ph type="body" sz="quarter" idx="78" hasCustomPrompt="1"/>
          </p:nvPr>
        </p:nvSpPr>
        <p:spPr>
          <a:xfrm>
            <a:off x="3407047" y="3103184"/>
            <a:ext cx="143963" cy="144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73DB38-7469-887F-D2D2-F1C143962CB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94701" y="2095844"/>
            <a:ext cx="1968655" cy="839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5F8D5B9-E1AB-A39A-E163-E12D5DAD00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94701" y="1513537"/>
            <a:ext cx="1968655" cy="54872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479D3E1B-2023-99F8-0D4D-3ADEBB7721C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849193" y="3684721"/>
            <a:ext cx="1259672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9" name="Text Placeholder 168">
            <a:extLst>
              <a:ext uri="{FF2B5EF4-FFF2-40B4-BE49-F238E27FC236}">
                <a16:creationId xmlns:a16="http://schemas.microsoft.com/office/drawing/2014/main" id="{6219942D-B77F-9598-5103-C482F53B9C2B}"/>
              </a:ext>
            </a:extLst>
          </p:cNvPr>
          <p:cNvSpPr>
            <a:spLocks noGrp="1" noChangeAspect="1"/>
          </p:cNvSpPr>
          <p:nvPr>
            <p:ph type="body" sz="quarter" idx="74" hasCustomPrompt="1"/>
          </p:nvPr>
        </p:nvSpPr>
        <p:spPr>
          <a:xfrm>
            <a:off x="4714740" y="4410226"/>
            <a:ext cx="143963" cy="144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5681964-28FF-6DEA-54FD-3921FDEF91A0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802394" y="5434792"/>
            <a:ext cx="1968655" cy="839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F1B643BD-4C89-F6E0-19C2-4B04A2E296C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3802394" y="4852485"/>
            <a:ext cx="1968655" cy="54872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AB3DBB8-993E-27F0-576D-1309B3C202D6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4156885" y="3684721"/>
            <a:ext cx="1259672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0" name="Text Placeholder 168">
            <a:extLst>
              <a:ext uri="{FF2B5EF4-FFF2-40B4-BE49-F238E27FC236}">
                <a16:creationId xmlns:a16="http://schemas.microsoft.com/office/drawing/2014/main" id="{3272C012-FE35-3352-0B41-526083DDFF00}"/>
              </a:ext>
            </a:extLst>
          </p:cNvPr>
          <p:cNvSpPr>
            <a:spLocks noGrp="1" noChangeAspect="1"/>
          </p:cNvSpPr>
          <p:nvPr>
            <p:ph type="body" sz="quarter" idx="75" hasCustomPrompt="1"/>
          </p:nvPr>
        </p:nvSpPr>
        <p:spPr>
          <a:xfrm>
            <a:off x="6022432" y="3103184"/>
            <a:ext cx="143963" cy="144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3561EA9-848A-B161-44DD-8B5B99124E62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5110086" y="2093037"/>
            <a:ext cx="1968655" cy="839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A5FFA011-BFCC-A99F-8818-8AF6ED92EC6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110086" y="1510730"/>
            <a:ext cx="1968655" cy="54872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73CD084A-A6D3-1D96-4C16-8D0433D19C85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464577" y="3684721"/>
            <a:ext cx="1259672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2" name="Text Placeholder 168">
            <a:extLst>
              <a:ext uri="{FF2B5EF4-FFF2-40B4-BE49-F238E27FC236}">
                <a16:creationId xmlns:a16="http://schemas.microsoft.com/office/drawing/2014/main" id="{B4AC211C-918C-94A1-8AD9-FAD5867B2EB2}"/>
              </a:ext>
            </a:extLst>
          </p:cNvPr>
          <p:cNvSpPr>
            <a:spLocks noGrp="1" noChangeAspect="1"/>
          </p:cNvSpPr>
          <p:nvPr>
            <p:ph type="body" sz="quarter" idx="77" hasCustomPrompt="1"/>
          </p:nvPr>
        </p:nvSpPr>
        <p:spPr>
          <a:xfrm>
            <a:off x="7330124" y="4410226"/>
            <a:ext cx="143963" cy="144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5B84FA82-C276-72B8-EC9F-5E8CCD8D53BE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417778" y="5434792"/>
            <a:ext cx="1968655" cy="839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36245FA-EEE2-C47F-C311-0A8FF803AFE3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6417778" y="4852485"/>
            <a:ext cx="1968655" cy="54872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943782-CFB9-E05D-77EE-A9257E7C116F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772270" y="3684721"/>
            <a:ext cx="1259672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1" name="Text Placeholder 168">
            <a:extLst>
              <a:ext uri="{FF2B5EF4-FFF2-40B4-BE49-F238E27FC236}">
                <a16:creationId xmlns:a16="http://schemas.microsoft.com/office/drawing/2014/main" id="{12F6E87A-7520-E807-1E18-3CEC7BE2A6C1}"/>
              </a:ext>
            </a:extLst>
          </p:cNvPr>
          <p:cNvSpPr>
            <a:spLocks noGrp="1" noChangeAspect="1"/>
          </p:cNvSpPr>
          <p:nvPr>
            <p:ph type="body" sz="quarter" idx="76" hasCustomPrompt="1"/>
          </p:nvPr>
        </p:nvSpPr>
        <p:spPr>
          <a:xfrm>
            <a:off x="8637817" y="3103184"/>
            <a:ext cx="143963" cy="144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3DC1C7E1-E49D-0D4D-DC9C-49C03EAC9418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7725471" y="2093037"/>
            <a:ext cx="1968655" cy="83900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214BD9B-326C-6E90-6FEA-8580E5004290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725471" y="1510730"/>
            <a:ext cx="1968655" cy="548729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F09F9CA-5514-6A9A-0917-E3DE53036517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8079962" y="3684721"/>
            <a:ext cx="1259672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928272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5495" userDrawn="1">
          <p15:clr>
            <a:srgbClr val="FBAE40"/>
          </p15:clr>
        </p15:guide>
        <p15:guide id="2" pos="2183" userDrawn="1">
          <p15:clr>
            <a:srgbClr val="FBAE40"/>
          </p15:clr>
        </p15:guide>
      </p15:sldGuideLst>
    </p:ext>
  </p:extLs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3946473-57B7-639E-E190-787684284094}"/>
              </a:ext>
            </a:extLst>
          </p:cNvPr>
          <p:cNvGrpSpPr/>
          <p:nvPr userDrawn="1"/>
        </p:nvGrpSpPr>
        <p:grpSpPr>
          <a:xfrm>
            <a:off x="2172001" y="3174414"/>
            <a:ext cx="7844823" cy="1307812"/>
            <a:chOff x="2105892" y="3357980"/>
            <a:chExt cx="7846866" cy="1307812"/>
          </a:xfrm>
        </p:grpSpPr>
        <p:sp>
          <p:nvSpPr>
            <p:cNvPr id="11" name="Arc 48">
              <a:extLst>
                <a:ext uri="{FF2B5EF4-FFF2-40B4-BE49-F238E27FC236}">
                  <a16:creationId xmlns:a16="http://schemas.microsoft.com/office/drawing/2014/main" id="{E3B3A3C4-DEBB-50D3-E93D-B9A6583F1E84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59B7CDF8-06BD-62E3-B5B7-D6801A4F7A38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9" name="Arc 47">
              <a:extLst>
                <a:ext uri="{FF2B5EF4-FFF2-40B4-BE49-F238E27FC236}">
                  <a16:creationId xmlns:a16="http://schemas.microsoft.com/office/drawing/2014/main" id="{3E1D6903-9A6E-D758-7431-DBEF0E50F82C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26" name="Arc 48">
              <a:extLst>
                <a:ext uri="{FF2B5EF4-FFF2-40B4-BE49-F238E27FC236}">
                  <a16:creationId xmlns:a16="http://schemas.microsoft.com/office/drawing/2014/main" id="{8903CE56-5731-8F14-B0A9-0C31EAAE0A5A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30" name="Arc 47">
              <a:extLst>
                <a:ext uri="{FF2B5EF4-FFF2-40B4-BE49-F238E27FC236}">
                  <a16:creationId xmlns:a16="http://schemas.microsoft.com/office/drawing/2014/main" id="{27348CAF-4443-E7C9-2041-4C3AA4397B14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37" name="Arc 48">
              <a:extLst>
                <a:ext uri="{FF2B5EF4-FFF2-40B4-BE49-F238E27FC236}">
                  <a16:creationId xmlns:a16="http://schemas.microsoft.com/office/drawing/2014/main" id="{50EFCDBF-767B-68EC-94BE-4F29CE96DFBE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77BBDE90-C5C8-AF49-6C8D-EB9CDD4963DF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9DC4211B-6267-3783-353E-F51D0C592CD8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CC9A8F75-5D82-3AFD-6D18-7949718F0487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4BE4514E-4D6A-8E9D-75CC-0AFB06BA485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A478C5DF-4DC1-BDE6-F3D6-359DA253264D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8D844093-DEEF-B4AB-340C-552F3758031A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78536D-56B8-C8AB-E6BB-E033108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6BC0482-25B0-66FD-403E-AC58B866ED8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37044" y="2130062"/>
            <a:ext cx="1985461" cy="88668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C50B986-01B8-30FE-1ADC-AB068703BDF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37044" y="1547127"/>
            <a:ext cx="1985461" cy="54935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2A92B5B-5BAC-146B-32EB-F3D930339FC9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2195595" y="3684721"/>
            <a:ext cx="1259672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168">
            <a:extLst>
              <a:ext uri="{FF2B5EF4-FFF2-40B4-BE49-F238E27FC236}">
                <a16:creationId xmlns:a16="http://schemas.microsoft.com/office/drawing/2014/main" id="{0B19C6BF-3839-A4A7-AB2C-387A9E955F78}"/>
              </a:ext>
            </a:extLst>
          </p:cNvPr>
          <p:cNvSpPr>
            <a:spLocks noGrp="1" noChangeAspect="1"/>
          </p:cNvSpPr>
          <p:nvPr>
            <p:ph type="body" sz="quarter" idx="82" hasCustomPrompt="1"/>
          </p:nvPr>
        </p:nvSpPr>
        <p:spPr>
          <a:xfrm>
            <a:off x="4061274" y="4410226"/>
            <a:ext cx="143963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14ABF171-F5FB-95D6-D557-22167CC7478D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145916" y="5361861"/>
            <a:ext cx="1985461" cy="88668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17EB721C-7D57-2D66-3B50-692BC217A473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3145916" y="4778926"/>
            <a:ext cx="1985461" cy="54935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32EC58A2-CC25-770E-9DC3-A38ECAA1212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3503126" y="3684721"/>
            <a:ext cx="1259672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4" name="Text Placeholder 168">
            <a:extLst>
              <a:ext uri="{FF2B5EF4-FFF2-40B4-BE49-F238E27FC236}">
                <a16:creationId xmlns:a16="http://schemas.microsoft.com/office/drawing/2014/main" id="{6D466CDF-E874-5C3F-A560-2C24B3691507}"/>
              </a:ext>
            </a:extLst>
          </p:cNvPr>
          <p:cNvSpPr>
            <a:spLocks noGrp="1" noChangeAspect="1"/>
          </p:cNvSpPr>
          <p:nvPr>
            <p:ph type="body" sz="quarter" idx="81" hasCustomPrompt="1"/>
          </p:nvPr>
        </p:nvSpPr>
        <p:spPr>
          <a:xfrm>
            <a:off x="5368793" y="3106163"/>
            <a:ext cx="143963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A94B3084-98C4-6296-6B6D-97EB34068290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4454789" y="2126795"/>
            <a:ext cx="1985461" cy="88668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6613FBF-AFC6-DE81-8285-5B1C2E02F16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4454789" y="1543860"/>
            <a:ext cx="1985461" cy="54935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4BAAF04D-62AF-4228-9A5B-311BD243A2B4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4810658" y="3684721"/>
            <a:ext cx="1259672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9" name="Text Placeholder 168">
            <a:extLst>
              <a:ext uri="{FF2B5EF4-FFF2-40B4-BE49-F238E27FC236}">
                <a16:creationId xmlns:a16="http://schemas.microsoft.com/office/drawing/2014/main" id="{B6EBAB72-AC4B-C7CF-CDE8-6C584A93A9F7}"/>
              </a:ext>
            </a:extLst>
          </p:cNvPr>
          <p:cNvSpPr>
            <a:spLocks noGrp="1" noChangeAspect="1"/>
          </p:cNvSpPr>
          <p:nvPr>
            <p:ph type="body" sz="quarter" idx="80" hasCustomPrompt="1"/>
          </p:nvPr>
        </p:nvSpPr>
        <p:spPr>
          <a:xfrm>
            <a:off x="6676313" y="4410226"/>
            <a:ext cx="143963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22B9BC5-5866-BA38-15A8-8C6C92D7394E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5763661" y="5364254"/>
            <a:ext cx="1985461" cy="88668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9553C91A-E673-80D0-6367-D9E6EDE2FE61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5763661" y="4781319"/>
            <a:ext cx="1985461" cy="54935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A2E7440-3DAE-8CAC-91F3-759991DCC194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6118189" y="3684721"/>
            <a:ext cx="1259672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168">
            <a:extLst>
              <a:ext uri="{FF2B5EF4-FFF2-40B4-BE49-F238E27FC236}">
                <a16:creationId xmlns:a16="http://schemas.microsoft.com/office/drawing/2014/main" id="{7371A1F4-A993-B1BF-A750-5F2131EB430E}"/>
              </a:ext>
            </a:extLst>
          </p:cNvPr>
          <p:cNvSpPr>
            <a:spLocks noGrp="1" noChangeAspect="1"/>
          </p:cNvSpPr>
          <p:nvPr>
            <p:ph type="body" sz="quarter" idx="79" hasCustomPrompt="1"/>
          </p:nvPr>
        </p:nvSpPr>
        <p:spPr>
          <a:xfrm>
            <a:off x="7983832" y="3106163"/>
            <a:ext cx="143963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B7A4FB97-CF47-A6ED-AFC3-F9E1E8A1E5E9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7072533" y="2125655"/>
            <a:ext cx="1985461" cy="88668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1098CD05-4730-BAD9-7E67-8548D973899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072533" y="1542719"/>
            <a:ext cx="1985461" cy="54935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895496AC-1552-EF02-5930-6D8F196BBDAA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7425721" y="3684721"/>
            <a:ext cx="1259672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6" name="Text Placeholder 168">
            <a:extLst>
              <a:ext uri="{FF2B5EF4-FFF2-40B4-BE49-F238E27FC236}">
                <a16:creationId xmlns:a16="http://schemas.microsoft.com/office/drawing/2014/main" id="{ECC8CAD4-96DD-DFAF-AA29-00AFACDD630C}"/>
              </a:ext>
            </a:extLst>
          </p:cNvPr>
          <p:cNvSpPr>
            <a:spLocks noGrp="1" noChangeAspect="1"/>
          </p:cNvSpPr>
          <p:nvPr>
            <p:ph type="body" sz="quarter" idx="83" hasCustomPrompt="1"/>
          </p:nvPr>
        </p:nvSpPr>
        <p:spPr>
          <a:xfrm>
            <a:off x="9291349" y="4410226"/>
            <a:ext cx="143963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556999F-2660-2E0A-9A48-A686C140A52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381403" y="5361861"/>
            <a:ext cx="1985461" cy="886683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AAF9B49E-A9EF-6331-D3A6-16BB16393B2D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8381403" y="4778926"/>
            <a:ext cx="1985461" cy="549357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1C756DFB-E4FA-C6A8-C347-69974F163F62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8733252" y="3684721"/>
            <a:ext cx="1259672" cy="287198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4" name="Text Placeholder 168">
            <a:extLst>
              <a:ext uri="{FF2B5EF4-FFF2-40B4-BE49-F238E27FC236}">
                <a16:creationId xmlns:a16="http://schemas.microsoft.com/office/drawing/2014/main" id="{E9CDCE82-6CB8-A7B5-A950-748A7628D6FE}"/>
              </a:ext>
            </a:extLst>
          </p:cNvPr>
          <p:cNvSpPr>
            <a:spLocks noGrp="1" noChangeAspect="1"/>
          </p:cNvSpPr>
          <p:nvPr>
            <p:ph type="body" sz="quarter" idx="78" hasCustomPrompt="1"/>
          </p:nvPr>
        </p:nvSpPr>
        <p:spPr>
          <a:xfrm>
            <a:off x="2753754" y="3106163"/>
            <a:ext cx="143963" cy="144000"/>
          </a:xfrm>
          <a:prstGeom prst="ellipse">
            <a:avLst/>
          </a:prstGeom>
          <a:solidFill>
            <a:schemeClr val="accent2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 algn="ctr"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9294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V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200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V1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78536D-56B8-C8AB-E6BB-E033108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216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59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V1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1056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3933240" y="1555261"/>
            <a:ext cx="853219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1" y="2"/>
            <a:ext cx="2488551" cy="24891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4412" y="584200"/>
            <a:ext cx="4967582" cy="5651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228" y="4482610"/>
            <a:ext cx="5087271" cy="175309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799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228" y="584201"/>
            <a:ext cx="5087271" cy="3777761"/>
          </a:xfrm>
        </p:spPr>
        <p:txBody>
          <a:bodyPr anchor="b">
            <a:noAutofit/>
          </a:bodyPr>
          <a:lstStyle>
            <a:lvl1pPr>
              <a:defRPr sz="5398"/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9167" y="584200"/>
            <a:ext cx="95965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419" y="6409952"/>
            <a:ext cx="982406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29167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F25BF8A-004D-94E1-4FBE-91EC9AA18123}"/>
              </a:ext>
            </a:extLst>
          </p:cNvPr>
          <p:cNvSpPr/>
          <p:nvPr userDrawn="1"/>
        </p:nvSpPr>
        <p:spPr>
          <a:xfrm>
            <a:off x="188867" y="584200"/>
            <a:ext cx="10866775" cy="566674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9167" y="584200"/>
            <a:ext cx="95965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419" y="6409952"/>
            <a:ext cx="982406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29167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BD01BBD8-8FB4-3E34-468E-B47FB2E3021E}"/>
              </a:ext>
            </a:extLst>
          </p:cNvPr>
          <p:cNvSpPr/>
          <p:nvPr userDrawn="1"/>
        </p:nvSpPr>
        <p:spPr>
          <a:xfrm>
            <a:off x="188866" y="571502"/>
            <a:ext cx="2096539" cy="2097085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C0F7D2A6-FC5D-3671-CC9F-82B0B40BCCBC}"/>
              </a:ext>
            </a:extLst>
          </p:cNvPr>
          <p:cNvSpPr/>
          <p:nvPr userDrawn="1"/>
        </p:nvSpPr>
        <p:spPr>
          <a:xfrm flipH="1" flipV="1">
            <a:off x="8966722" y="4161083"/>
            <a:ext cx="2096539" cy="2097085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596320" y="999098"/>
            <a:ext cx="853219" cy="853441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21581" y="4032004"/>
            <a:ext cx="8801347" cy="1546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799" b="0">
                <a:solidFill>
                  <a:schemeClr val="tx1"/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1581" y="1425818"/>
            <a:ext cx="8801347" cy="2485536"/>
          </a:xfrm>
        </p:spPr>
        <p:txBody>
          <a:bodyPr anchor="b">
            <a:noAutofit/>
          </a:bodyPr>
          <a:lstStyle>
            <a:lvl1pPr algn="ctr">
              <a:defRPr sz="5398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032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9167" y="584200"/>
            <a:ext cx="95965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419" y="6409952"/>
            <a:ext cx="982406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29167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FB987A55-0CFD-1DD6-90FF-2C3F57A7D30D}"/>
              </a:ext>
            </a:extLst>
          </p:cNvPr>
          <p:cNvSpPr/>
          <p:nvPr userDrawn="1"/>
        </p:nvSpPr>
        <p:spPr>
          <a:xfrm>
            <a:off x="0" y="0"/>
            <a:ext cx="10162115" cy="6858000"/>
          </a:xfrm>
          <a:custGeom>
            <a:avLst/>
            <a:gdLst>
              <a:gd name="connsiteX0" fmla="*/ 0 w 10164762"/>
              <a:gd name="connsiteY0" fmla="*/ 0 h 6858000"/>
              <a:gd name="connsiteX1" fmla="*/ 10164762 w 10164762"/>
              <a:gd name="connsiteY1" fmla="*/ 0 h 6858000"/>
              <a:gd name="connsiteX2" fmla="*/ 10151536 w 10164762"/>
              <a:gd name="connsiteY2" fmla="*/ 521917 h 6858000"/>
              <a:gd name="connsiteX3" fmla="*/ 7524141 w 10164762"/>
              <a:gd name="connsiteY3" fmla="*/ 6819402 h 6858000"/>
              <a:gd name="connsiteX4" fmla="*/ 7487259 w 10164762"/>
              <a:gd name="connsiteY4" fmla="*/ 6858000 h 6858000"/>
              <a:gd name="connsiteX5" fmla="*/ 0 w 1016476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4762" h="6858000">
                <a:moveTo>
                  <a:pt x="0" y="0"/>
                </a:moveTo>
                <a:lnTo>
                  <a:pt x="10164762" y="0"/>
                </a:lnTo>
                <a:lnTo>
                  <a:pt x="10151536" y="521917"/>
                </a:lnTo>
                <a:cubicBezTo>
                  <a:pt x="10028587" y="2942040"/>
                  <a:pt x="9055426" y="5138348"/>
                  <a:pt x="7524141" y="6819402"/>
                </a:cubicBezTo>
                <a:lnTo>
                  <a:pt x="748725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735505" y="5808980"/>
            <a:ext cx="853219" cy="853441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>
              <a:solidFill>
                <a:schemeClr val="bg1"/>
              </a:solidFill>
            </a:endParaRP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229" y="4032004"/>
            <a:ext cx="7449784" cy="15467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799" b="0">
                <a:solidFill>
                  <a:schemeClr val="bg1"/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229" y="1425818"/>
            <a:ext cx="7449784" cy="2485536"/>
          </a:xfrm>
        </p:spPr>
        <p:txBody>
          <a:bodyPr anchor="b">
            <a:noAutofit/>
          </a:bodyPr>
          <a:lstStyle>
            <a:lvl1pPr algn="l">
              <a:defRPr sz="5398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2262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367423" y="1725442"/>
            <a:ext cx="853219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0" y="0"/>
            <a:ext cx="4520023" cy="4521200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228" y="584200"/>
            <a:ext cx="4967582" cy="5651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4412" y="3719830"/>
            <a:ext cx="4967582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799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4412" y="1211580"/>
            <a:ext cx="4967582" cy="2387600"/>
          </a:xfrm>
        </p:spPr>
        <p:txBody>
          <a:bodyPr anchor="b">
            <a:noAutofit/>
          </a:bodyPr>
          <a:lstStyle/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9167" y="584200"/>
            <a:ext cx="95965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419" y="6409952"/>
            <a:ext cx="982406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29167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0144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Text Boxes T2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9" y="584200"/>
            <a:ext cx="5434184" cy="244928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35308A7C-49A7-E495-98ED-80210ECA64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39459" y="476252"/>
            <a:ext cx="3694737" cy="5901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386F-2BB5-5A23-1C2E-2E9A1CAF3B31}"/>
              </a:ext>
            </a:extLst>
          </p:cNvPr>
          <p:cNvSpPr/>
          <p:nvPr userDrawn="1"/>
        </p:nvSpPr>
        <p:spPr>
          <a:xfrm>
            <a:off x="7039459" y="6381750"/>
            <a:ext cx="3694737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D1A6FE-0D92-6279-45D7-3F25B5FD249A}"/>
              </a:ext>
            </a:extLst>
          </p:cNvPr>
          <p:cNvSpPr/>
          <p:nvPr userDrawn="1"/>
        </p:nvSpPr>
        <p:spPr>
          <a:xfrm>
            <a:off x="7039459" y="0"/>
            <a:ext cx="3694737" cy="4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7B05ED2-74A3-F497-FA50-A6C43204B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228" y="3429000"/>
            <a:ext cx="2561818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9015E119-0399-2023-B91E-A7C57E3A81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228" y="4091220"/>
            <a:ext cx="2561818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862AA122-9613-C5FF-3E61-B10DAD02FF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2595" y="3429000"/>
            <a:ext cx="2561818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44BA58F0-43DD-3179-9998-D1BCC212E0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32595" y="4091220"/>
            <a:ext cx="2561818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292994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F982E7-E4F4-0FA7-66B7-76ACB5C32BB3}"/>
              </a:ext>
            </a:extLst>
          </p:cNvPr>
          <p:cNvSpPr/>
          <p:nvPr userDrawn="1"/>
        </p:nvSpPr>
        <p:spPr>
          <a:xfrm>
            <a:off x="0" y="1511300"/>
            <a:ext cx="11229166" cy="382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10191634" y="4907280"/>
            <a:ext cx="853219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0" y="1511301"/>
            <a:ext cx="1256972" cy="12572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228" y="3719830"/>
            <a:ext cx="10401766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799" b="0">
                <a:solidFill>
                  <a:schemeClr val="bg1"/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228" y="1841500"/>
            <a:ext cx="10401766" cy="175768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9167" y="584200"/>
            <a:ext cx="95965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419" y="6409952"/>
            <a:ext cx="982406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29167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170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5772230" y="2012044"/>
            <a:ext cx="644366" cy="644534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 flipH="1">
            <a:off x="9972194" y="1488441"/>
            <a:ext cx="1256972" cy="12572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409333" y="3719830"/>
            <a:ext cx="8752783" cy="13093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799" b="0">
                <a:solidFill>
                  <a:schemeClr val="tx1"/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9333" y="1841500"/>
            <a:ext cx="8752783" cy="1757680"/>
          </a:xfr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9167" y="584200"/>
            <a:ext cx="95965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419" y="6409952"/>
            <a:ext cx="982406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29167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1150726C-16E0-3863-7310-5A6151161BEE}"/>
              </a:ext>
            </a:extLst>
          </p:cNvPr>
          <p:cNvSpPr/>
          <p:nvPr userDrawn="1"/>
        </p:nvSpPr>
        <p:spPr>
          <a:xfrm>
            <a:off x="660227" y="1488440"/>
            <a:ext cx="10568938" cy="3858260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4193563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9167" y="584200"/>
            <a:ext cx="95965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419" y="6409952"/>
            <a:ext cx="982406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29167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7" y="584200"/>
            <a:ext cx="9501889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229" y="2661190"/>
            <a:ext cx="787195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1ED00FF-B5D4-9139-FAB1-607CBFF0B46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229" y="1969525"/>
            <a:ext cx="787194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399" b="1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1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7397" y="1969523"/>
            <a:ext cx="3818530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20F892AB-B6DD-B000-8809-C7A93C98D8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229" y="3813579"/>
            <a:ext cx="787195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76702FDD-660A-3DD1-C106-80008123F2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229" y="3121915"/>
            <a:ext cx="787194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399" b="1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2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06478A75-7F2E-BB1A-0623-BAEFE948BD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47397" y="3121913"/>
            <a:ext cx="3818530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6399FA2-1FBD-8D70-4315-AC80DAFD64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229" y="4965970"/>
            <a:ext cx="787195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E7387AA2-D883-A77C-82D9-7C00F0A699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229" y="4274305"/>
            <a:ext cx="787194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399" b="1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3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8D071C-7507-6673-548F-CECD00702B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47397" y="4274303"/>
            <a:ext cx="3818530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B624F81-0DB5-CA71-483A-84F52F13A3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229" y="6118359"/>
            <a:ext cx="787195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98A7562F-F021-5D4D-CADA-E6AE9B8FC5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229" y="5426694"/>
            <a:ext cx="787194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399" b="1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4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F1993993-B9A1-FE6D-5EEC-E2C8ADA465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647397" y="5426692"/>
            <a:ext cx="3818530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A6A9DE62-0C77-9512-217F-99617B6A54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256296" y="2661190"/>
            <a:ext cx="787195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1" name="Text Placeholder 29">
            <a:extLst>
              <a:ext uri="{FF2B5EF4-FFF2-40B4-BE49-F238E27FC236}">
                <a16:creationId xmlns:a16="http://schemas.microsoft.com/office/drawing/2014/main" id="{A366FAD5-AA45-194C-35F9-E2D7F594BE2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56297" y="1969525"/>
            <a:ext cx="787194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399" b="1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5</a:t>
            </a:r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FFBB07BF-00AD-8A53-6392-5E7BB40FC91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43464" y="1969523"/>
            <a:ext cx="3818530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4" name="Text Placeholder 29">
            <a:extLst>
              <a:ext uri="{FF2B5EF4-FFF2-40B4-BE49-F238E27FC236}">
                <a16:creationId xmlns:a16="http://schemas.microsoft.com/office/drawing/2014/main" id="{2CF48C37-AA04-3387-42C2-A3A23D125DF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256296" y="3813579"/>
            <a:ext cx="787195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FCDAA2EB-5ACB-D01E-021F-B62785E12DE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56297" y="3121915"/>
            <a:ext cx="787194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399" b="1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6</a:t>
            </a:r>
            <a:endParaRPr lang="en-ID" dirty="0"/>
          </a:p>
        </p:txBody>
      </p:sp>
      <p:sp>
        <p:nvSpPr>
          <p:cNvPr id="76" name="Text Placeholder 29">
            <a:extLst>
              <a:ext uri="{FF2B5EF4-FFF2-40B4-BE49-F238E27FC236}">
                <a16:creationId xmlns:a16="http://schemas.microsoft.com/office/drawing/2014/main" id="{F4687896-E15B-B9A2-BAF7-54E4BFE642EC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243464" y="3121913"/>
            <a:ext cx="3818530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8" name="Text Placeholder 29">
            <a:extLst>
              <a:ext uri="{FF2B5EF4-FFF2-40B4-BE49-F238E27FC236}">
                <a16:creationId xmlns:a16="http://schemas.microsoft.com/office/drawing/2014/main" id="{CD3AA8AF-0F2A-EADB-EA5A-CFE43A3F8D4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56296" y="4965970"/>
            <a:ext cx="787195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79" name="Text Placeholder 29">
            <a:extLst>
              <a:ext uri="{FF2B5EF4-FFF2-40B4-BE49-F238E27FC236}">
                <a16:creationId xmlns:a16="http://schemas.microsoft.com/office/drawing/2014/main" id="{30B182A3-3FA5-BE2D-6873-FC3637C37D8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56297" y="4274305"/>
            <a:ext cx="787194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399" b="1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7</a:t>
            </a:r>
            <a:endParaRPr lang="en-ID" dirty="0"/>
          </a:p>
        </p:txBody>
      </p:sp>
      <p:sp>
        <p:nvSpPr>
          <p:cNvPr id="80" name="Text Placeholder 29">
            <a:extLst>
              <a:ext uri="{FF2B5EF4-FFF2-40B4-BE49-F238E27FC236}">
                <a16:creationId xmlns:a16="http://schemas.microsoft.com/office/drawing/2014/main" id="{017950ED-51BC-393E-5757-D0B6DE760465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243464" y="4274303"/>
            <a:ext cx="3818530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2" name="Text Placeholder 29">
            <a:extLst>
              <a:ext uri="{FF2B5EF4-FFF2-40B4-BE49-F238E27FC236}">
                <a16:creationId xmlns:a16="http://schemas.microsoft.com/office/drawing/2014/main" id="{AB9EFCBC-12A6-8901-89B1-D62540504CCA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256296" y="6118359"/>
            <a:ext cx="787195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3" name="Text Placeholder 29">
            <a:extLst>
              <a:ext uri="{FF2B5EF4-FFF2-40B4-BE49-F238E27FC236}">
                <a16:creationId xmlns:a16="http://schemas.microsoft.com/office/drawing/2014/main" id="{CB7BA248-536C-B6CB-8E15-B9788815D9F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56297" y="5426694"/>
            <a:ext cx="787194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399" b="1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8</a:t>
            </a:r>
          </a:p>
        </p:txBody>
      </p:sp>
      <p:sp>
        <p:nvSpPr>
          <p:cNvPr id="84" name="Text Placeholder 29">
            <a:extLst>
              <a:ext uri="{FF2B5EF4-FFF2-40B4-BE49-F238E27FC236}">
                <a16:creationId xmlns:a16="http://schemas.microsoft.com/office/drawing/2014/main" id="{74CFEEFF-A93A-2AE5-0751-8E40A9C6FF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243464" y="5426692"/>
            <a:ext cx="3818530" cy="6490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292862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9167" y="584200"/>
            <a:ext cx="95965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419" y="6409952"/>
            <a:ext cx="982406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29167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7" y="584200"/>
            <a:ext cx="9501889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229" y="2661190"/>
            <a:ext cx="787195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91ED00FF-B5D4-9139-FAB1-607CBFF0B46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660229" y="1969525"/>
            <a:ext cx="787194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399" b="1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1</a:t>
            </a:r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647397" y="1969523"/>
            <a:ext cx="3818530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20F892AB-B6DD-B000-8809-C7A93C98D8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0229" y="3813579"/>
            <a:ext cx="787195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76702FDD-660A-3DD1-C106-80008123F2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0229" y="3121915"/>
            <a:ext cx="787194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399" b="1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2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06478A75-7F2E-BB1A-0623-BAEFE948BD9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47397" y="3121913"/>
            <a:ext cx="3818530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E6399FA2-1FBD-8D70-4315-AC80DAFD643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60229" y="4965970"/>
            <a:ext cx="787195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E7387AA2-D883-A77C-82D9-7C00F0A6991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60229" y="4274305"/>
            <a:ext cx="787194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399" b="1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3</a:t>
            </a:r>
            <a:endParaRPr lang="en-ID" dirty="0"/>
          </a:p>
        </p:txBody>
      </p:sp>
      <p:sp>
        <p:nvSpPr>
          <p:cNvPr id="64" name="Text Placeholder 29">
            <a:extLst>
              <a:ext uri="{FF2B5EF4-FFF2-40B4-BE49-F238E27FC236}">
                <a16:creationId xmlns:a16="http://schemas.microsoft.com/office/drawing/2014/main" id="{C88D071C-7507-6673-548F-CECD00702B2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647397" y="4274303"/>
            <a:ext cx="3818530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3B624F81-0DB5-CA71-483A-84F52F13A37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60229" y="6118359"/>
            <a:ext cx="787195" cy="118307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98A7562F-F021-5D4D-CADA-E6AE9B8FC5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60229" y="5426694"/>
            <a:ext cx="787194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399" b="1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4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F1993993-B9A1-FE6D-5EEC-E2C8ADA4650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647397" y="5426692"/>
            <a:ext cx="3818530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941EA4-37D1-CA1E-23DD-6036B95F9239}"/>
              </a:ext>
            </a:extLst>
          </p:cNvPr>
          <p:cNvSpPr/>
          <p:nvPr userDrawn="1"/>
        </p:nvSpPr>
        <p:spPr>
          <a:xfrm>
            <a:off x="6094412" y="1969524"/>
            <a:ext cx="4967581" cy="48884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D58AF99-5DB1-653F-DD6B-4D345ACBC82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271481" y="2143771"/>
            <a:ext cx="4613443" cy="453998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44187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9167" y="584200"/>
            <a:ext cx="95965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419" y="6409952"/>
            <a:ext cx="982406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29167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7" y="584200"/>
            <a:ext cx="9501889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 rot="5400000">
            <a:off x="394850" y="2234902"/>
            <a:ext cx="649031" cy="11827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9657" y="1969523"/>
            <a:ext cx="920245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394850" y="3138955"/>
            <a:ext cx="649031" cy="11827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59657" y="2873576"/>
            <a:ext cx="920245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394850" y="4043008"/>
            <a:ext cx="649031" cy="11827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59657" y="3777629"/>
            <a:ext cx="920245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394850" y="4947061"/>
            <a:ext cx="649031" cy="11827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59657" y="4681682"/>
            <a:ext cx="920245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394850" y="5851114"/>
            <a:ext cx="649031" cy="11827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59657" y="5585735"/>
            <a:ext cx="9202459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19414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9167" y="584200"/>
            <a:ext cx="95965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419" y="6409952"/>
            <a:ext cx="982406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29167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7" y="584200"/>
            <a:ext cx="9501889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 rot="5400000">
            <a:off x="4819649" y="2234902"/>
            <a:ext cx="649031" cy="11827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384456" y="1969523"/>
            <a:ext cx="5677538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4819649" y="3138955"/>
            <a:ext cx="649031" cy="11827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384456" y="2873576"/>
            <a:ext cx="5677538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4819649" y="4043008"/>
            <a:ext cx="649031" cy="11827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384456" y="3777629"/>
            <a:ext cx="5677538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4819649" y="4947061"/>
            <a:ext cx="649031" cy="11827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384456" y="4681682"/>
            <a:ext cx="5677538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rot="5400000">
            <a:off x="4819649" y="5851114"/>
            <a:ext cx="649031" cy="11827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384456" y="5585735"/>
            <a:ext cx="5677538" cy="6490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799" b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7A80C670-C190-B7BB-C552-241C4B4566E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60229" y="1969524"/>
            <a:ext cx="3883526" cy="426617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5F8A8C-D68D-845B-6757-FA3DEABAE061}"/>
              </a:ext>
            </a:extLst>
          </p:cNvPr>
          <p:cNvSpPr/>
          <p:nvPr userDrawn="1"/>
        </p:nvSpPr>
        <p:spPr>
          <a:xfrm>
            <a:off x="660228" y="6235700"/>
            <a:ext cx="3883525" cy="6223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775901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9167" y="584200"/>
            <a:ext cx="95965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419" y="6409952"/>
            <a:ext cx="982406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29167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7" y="584200"/>
            <a:ext cx="10401767" cy="11303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A010FC3F-7C3D-BB0B-BB29-06436B258EA5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60228" y="2428875"/>
            <a:ext cx="1831359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E590CCAE-6A01-821D-5562-8116DE0DE2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0228" y="2554491"/>
            <a:ext cx="1831359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799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25926FE-A39F-A47E-9D0C-D054C297F88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802830" y="2428875"/>
            <a:ext cx="1831359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8B8D62B-8F6C-CEFF-B518-63B43F995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02830" y="2554491"/>
            <a:ext cx="1831359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799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D9426FAB-02AD-DD59-DC72-BC9EEE2AB2A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45432" y="2428875"/>
            <a:ext cx="1831359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AE264164-69B1-4DA3-C01E-FD475744DD8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45432" y="2554491"/>
            <a:ext cx="1831359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799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F571D9E-4420-0845-AB4F-23FD620CDF0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88034" y="2428875"/>
            <a:ext cx="1831359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CC35C0B9-6D3A-46CE-3183-009A9CB309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7088034" y="2554491"/>
            <a:ext cx="1831359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799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6A7B1F5F-EA53-1D43-5D0C-31CC743CE05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230635" y="2428875"/>
            <a:ext cx="1831359" cy="125616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1D6015BE-3F5B-14ED-2F74-F79723DA3C5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230635" y="2554491"/>
            <a:ext cx="1831359" cy="31466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lIns="0" tIns="180000" rIns="0" bIns="0" anchor="t">
            <a:noAutofit/>
          </a:bodyPr>
          <a:lstStyle>
            <a:lvl1pPr marL="0" indent="0" algn="ctr">
              <a:buNone/>
              <a:defRPr sz="1799" b="0">
                <a:solidFill>
                  <a:srgbClr val="000000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74682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9167" y="584200"/>
            <a:ext cx="95965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419" y="6409952"/>
            <a:ext cx="982406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29167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8" y="2438400"/>
            <a:ext cx="4424798" cy="19812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ADD1C821-C6D4-7E7A-4E91-A10D39E8C8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5879" y="1625567"/>
            <a:ext cx="3856237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04258DF3-11C3-8722-19B9-173039102D8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05879" y="1238316"/>
            <a:ext cx="3856237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 b="1"/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92BB2A-D2F6-7C59-4FB8-A191E58C06F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05879" y="2827856"/>
            <a:ext cx="3856237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C67FDF4B-F7CD-DEAA-8105-5F457DD15C0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5879" y="2440605"/>
            <a:ext cx="3856237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 b="1"/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10D00D88-912B-1420-42A9-423EBC77EDA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05879" y="4030145"/>
            <a:ext cx="3856237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DB0B4A95-C15D-F424-4955-167D39A3ED3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05879" y="3642894"/>
            <a:ext cx="3856237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 b="1"/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91018F1-4888-19EF-1999-D8AA833954B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05879" y="5232433"/>
            <a:ext cx="3856237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/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B88BF20E-3B52-9BA3-05E4-8E5C6FD816C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05879" y="4845182"/>
            <a:ext cx="3856237" cy="36000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 b="1"/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5D31C060-FE6E-648A-10C5-B581AE45A43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 rot="5400000">
            <a:off x="5957263" y="1375467"/>
            <a:ext cx="360000" cy="85703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082A884C-787C-AD0F-0AE7-CA1105162B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 rot="5400000">
            <a:off x="5957263" y="2577755"/>
            <a:ext cx="360000" cy="85703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AE94DA60-281D-6D7B-C2E6-45ABAC84C7E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5400000">
            <a:off x="5957263" y="3780043"/>
            <a:ext cx="360000" cy="85703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B0A2EC37-DBA9-EDD8-19A2-9E170700E0CF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5400000">
            <a:off x="5957263" y="4982331"/>
            <a:ext cx="360000" cy="85703"/>
          </a:xfrm>
          <a:prstGeom prst="rect">
            <a:avLst/>
          </a:prstGeom>
          <a:gradFill flip="none" rotWithShape="1">
            <a:gsLst>
              <a:gs pos="50000">
                <a:schemeClr val="accent1"/>
              </a:gs>
              <a:gs pos="50000">
                <a:schemeClr val="accent2"/>
              </a:gs>
            </a:gsLst>
            <a:lin ang="0" scaled="1"/>
            <a:tileRect/>
          </a:gradFill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alpha val="0"/>
                  </a:schemeClr>
                </a:solidFill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65216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9167" y="584200"/>
            <a:ext cx="95965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419" y="6409952"/>
            <a:ext cx="982406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29167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3510AC3A-CC83-7780-52B0-4D3C67D3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8" y="2438400"/>
            <a:ext cx="4424798" cy="1981200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F0B69BF1-0374-CCFE-3AAB-8D736106A39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543876" y="1423586"/>
            <a:ext cx="4518117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799" b="1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518C8AB0-9A8F-0F22-07C7-DFCD9748AE3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543876" y="2542309"/>
            <a:ext cx="4518117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799" b="1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4BA66690-9AA8-6831-7AF3-691015CCBB59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43876" y="3661032"/>
            <a:ext cx="4518117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799" b="1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CDEDBA9D-9D4A-7644-B95B-0DA6252304C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43876" y="4779755"/>
            <a:ext cx="4518117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799" b="1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AAA4ED-02B4-A497-EA44-605381FDBF4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37571" y="1491192"/>
            <a:ext cx="513683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432165C-C879-0C17-C645-0099BC92314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4053" y="2569349"/>
            <a:ext cx="540719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4409072-3382-7C0B-35F6-9C256DCCF41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24394" y="3715117"/>
            <a:ext cx="539701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6629A1C-64F2-93E1-8D29-6FD6D4920A71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2936" y="4874404"/>
            <a:ext cx="282952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4205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 flipV="1">
            <a:off x="0" y="2336800"/>
            <a:ext cx="4520023" cy="4521200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507173" y="3864609"/>
            <a:ext cx="521518" cy="521654"/>
          </a:xfrm>
          <a:prstGeom prst="star4">
            <a:avLst>
              <a:gd name="adj" fmla="val 1371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228" y="4845050"/>
            <a:ext cx="7449784" cy="139065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799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228" y="2336800"/>
            <a:ext cx="7449785" cy="2387600"/>
          </a:xfrm>
        </p:spPr>
        <p:txBody>
          <a:bodyPr anchor="b">
            <a:noAutofit/>
          </a:bodyPr>
          <a:lstStyle/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9167" y="584200"/>
            <a:ext cx="95965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419" y="6409952"/>
            <a:ext cx="982406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29167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4061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5126290" cy="685799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1603" y="219870"/>
            <a:ext cx="373058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3" y="1285875"/>
            <a:ext cx="5507190" cy="3407337"/>
          </a:xfrm>
        </p:spPr>
        <p:txBody>
          <a:bodyPr anchor="b">
            <a:noAutofit/>
          </a:bodyPr>
          <a:lstStyle>
            <a:lvl1pPr>
              <a:defRPr sz="5398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4413" y="4784326"/>
            <a:ext cx="5507190" cy="787800"/>
          </a:xfrm>
        </p:spPr>
        <p:txBody>
          <a:bodyPr anchor="t">
            <a:noAutofit/>
          </a:bodyPr>
          <a:lstStyle>
            <a:lvl1pPr marL="0" indent="0">
              <a:buFont typeface="Arial" panose="020B0604020202020204" pitchFamily="34" charset="0"/>
              <a:buNone/>
              <a:defRPr sz="1799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722411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1466517" y="4619520"/>
            <a:ext cx="521518" cy="521654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27277" y="4072019"/>
            <a:ext cx="8434842" cy="808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799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710" y="2071606"/>
            <a:ext cx="7835975" cy="1718365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9167" y="584200"/>
            <a:ext cx="95965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419" y="6409952"/>
            <a:ext cx="982406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29167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449541-49BD-E091-8F8F-DFC946BAFFDF}"/>
              </a:ext>
            </a:extLst>
          </p:cNvPr>
          <p:cNvSpPr/>
          <p:nvPr userDrawn="1"/>
        </p:nvSpPr>
        <p:spPr>
          <a:xfrm flipH="1">
            <a:off x="9158957" y="1973388"/>
            <a:ext cx="1003161" cy="1003424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CFD46-7523-3FC4-1906-C7734E0E476E}"/>
              </a:ext>
            </a:extLst>
          </p:cNvPr>
          <p:cNvSpPr/>
          <p:nvPr userDrawn="1"/>
        </p:nvSpPr>
        <p:spPr>
          <a:xfrm>
            <a:off x="1727277" y="1973389"/>
            <a:ext cx="8434841" cy="1914799"/>
          </a:xfrm>
          <a:prstGeom prst="rect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30402289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0CFD46-7523-3FC4-1906-C7734E0E476E}"/>
              </a:ext>
            </a:extLst>
          </p:cNvPr>
          <p:cNvSpPr/>
          <p:nvPr userDrawn="1"/>
        </p:nvSpPr>
        <p:spPr>
          <a:xfrm>
            <a:off x="0" y="1"/>
            <a:ext cx="10162118" cy="4333459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9803660" y="5064792"/>
            <a:ext cx="521518" cy="521654"/>
          </a:xfrm>
          <a:prstGeom prst="star4">
            <a:avLst>
              <a:gd name="adj" fmla="val 1371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D" sz="120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0228" y="4517291"/>
            <a:ext cx="9404191" cy="8083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799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9E07B22B-A44D-F2A4-2E8C-8BD039270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9167" y="584200"/>
            <a:ext cx="95965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endParaRPr lang="en-ID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2DED7DA-C869-FA0A-4471-923F6E969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419" y="6409952"/>
            <a:ext cx="982406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F04B09-1A7D-CD09-9E5B-09170332481C}"/>
              </a:ext>
            </a:extLst>
          </p:cNvPr>
          <p:cNvCxnSpPr>
            <a:cxnSpLocks/>
          </p:cNvCxnSpPr>
          <p:nvPr userDrawn="1"/>
        </p:nvCxnSpPr>
        <p:spPr>
          <a:xfrm>
            <a:off x="11229167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7449541-49BD-E091-8F8F-DFC946BAFFDF}"/>
              </a:ext>
            </a:extLst>
          </p:cNvPr>
          <p:cNvSpPr/>
          <p:nvPr userDrawn="1"/>
        </p:nvSpPr>
        <p:spPr>
          <a:xfrm flipH="1">
            <a:off x="9061258" y="2418660"/>
            <a:ext cx="1003161" cy="1003424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0227" y="2516878"/>
            <a:ext cx="9404191" cy="1718365"/>
          </a:xfrm>
        </p:spPr>
        <p:txBody>
          <a:bodyPr anchor="ctr">
            <a:noAutofit/>
          </a:bodyPr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Picture Placeholder 11">
            <a:extLst>
              <a:ext uri="{FF2B5EF4-FFF2-40B4-BE49-F238E27FC236}">
                <a16:creationId xmlns:a16="http://schemas.microsoft.com/office/drawing/2014/main" id="{FB39C833-A63D-1700-209B-424CB9B79DD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7700" y="117764"/>
            <a:ext cx="9966719" cy="23008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257330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4BB9E4-E7B1-0134-AF57-AD95BB041006}"/>
              </a:ext>
            </a:extLst>
          </p:cNvPr>
          <p:cNvSpPr/>
          <p:nvPr userDrawn="1"/>
        </p:nvSpPr>
        <p:spPr>
          <a:xfrm>
            <a:off x="530" y="584199"/>
            <a:ext cx="5277202" cy="28447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6789B-7346-CEC7-16A3-3B0FE2DE3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82D3-0E91-91F1-ECC7-0966F48FB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74CA57-5C4F-7D83-5352-ED2290197C5D}"/>
              </a:ext>
            </a:extLst>
          </p:cNvPr>
          <p:cNvGrpSpPr/>
          <p:nvPr userDrawn="1"/>
        </p:nvGrpSpPr>
        <p:grpSpPr>
          <a:xfrm>
            <a:off x="5155689" y="584199"/>
            <a:ext cx="768376" cy="5651503"/>
            <a:chOff x="5157032" y="467900"/>
            <a:chExt cx="479425" cy="591385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CC096F-6B7A-45E7-A4B6-CD5BAF79EDB3}"/>
                </a:ext>
              </a:extLst>
            </p:cNvPr>
            <p:cNvSpPr/>
            <p:nvPr userDrawn="1"/>
          </p:nvSpPr>
          <p:spPr>
            <a:xfrm>
              <a:off x="5157032" y="467900"/>
              <a:ext cx="479425" cy="29768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2CBBAE4-493F-3F66-9BA3-4B1526CEEC79}"/>
                </a:ext>
              </a:extLst>
            </p:cNvPr>
            <p:cNvSpPr/>
            <p:nvPr userDrawn="1"/>
          </p:nvSpPr>
          <p:spPr>
            <a:xfrm>
              <a:off x="5157032" y="3444761"/>
              <a:ext cx="479425" cy="29369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 sz="1200" dirty="0"/>
            </a:p>
          </p:txBody>
        </p:sp>
      </p:grp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6BD6F11D-1F8D-7106-7F01-98F5C7869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" y="3429000"/>
            <a:ext cx="5155424" cy="28067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0E4CD27-9738-506D-FE10-C7E4B01642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094413" y="584200"/>
            <a:ext cx="4967580" cy="284479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F28F550A-A637-E065-107C-7C7A9E6C01F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94413" y="3695701"/>
            <a:ext cx="4967580" cy="520993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BDAC654-D9AC-B935-534C-0FF7A6BB04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094413" y="4288691"/>
            <a:ext cx="4967580" cy="194700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8" y="584200"/>
            <a:ext cx="4495461" cy="2844798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F4CCF5-90D2-D1A7-3002-CBBBF74651D2}"/>
              </a:ext>
            </a:extLst>
          </p:cNvPr>
          <p:cNvSpPr/>
          <p:nvPr userDrawn="1"/>
        </p:nvSpPr>
        <p:spPr>
          <a:xfrm>
            <a:off x="530" y="584200"/>
            <a:ext cx="5155159" cy="565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39BA4-3B01-3D4B-CC00-B60E645F58EB}"/>
              </a:ext>
            </a:extLst>
          </p:cNvPr>
          <p:cNvSpPr/>
          <p:nvPr userDrawn="1"/>
        </p:nvSpPr>
        <p:spPr>
          <a:xfrm rot="16200000">
            <a:off x="2545763" y="-2028895"/>
            <a:ext cx="64693" cy="5161497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024FD-17DE-1168-A28A-98B53E15F2F5}"/>
              </a:ext>
            </a:extLst>
          </p:cNvPr>
          <p:cNvSpPr/>
          <p:nvPr userDrawn="1"/>
        </p:nvSpPr>
        <p:spPr>
          <a:xfrm rot="16200000">
            <a:off x="2545763" y="3686848"/>
            <a:ext cx="64693" cy="5161497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017" y="1078276"/>
            <a:ext cx="4481139" cy="2278725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F2030FA-A93F-59AB-4A31-13C0C7B74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12339" y="1078276"/>
            <a:ext cx="5438470" cy="4701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39BB8-983A-46E3-3FD4-ADA9A279C14F}"/>
              </a:ext>
            </a:extLst>
          </p:cNvPr>
          <p:cNvSpPr/>
          <p:nvPr userDrawn="1"/>
        </p:nvSpPr>
        <p:spPr>
          <a:xfrm>
            <a:off x="6062075" y="1078276"/>
            <a:ext cx="64676" cy="470145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A4A7DFF-2B05-C6AE-5B32-68541CC43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8017" y="3429000"/>
            <a:ext cx="4481139" cy="32352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8A7B04E-116D-DBAF-BC85-B6067BAA9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8017" y="3824520"/>
            <a:ext cx="4481139" cy="195520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8082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9" y="584200"/>
            <a:ext cx="5434184" cy="2449280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35308A7C-49A7-E495-98ED-80210ECA64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39459" y="476252"/>
            <a:ext cx="3694737" cy="5901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386F-2BB5-5A23-1C2E-2E9A1CAF3B31}"/>
              </a:ext>
            </a:extLst>
          </p:cNvPr>
          <p:cNvSpPr/>
          <p:nvPr userDrawn="1"/>
        </p:nvSpPr>
        <p:spPr>
          <a:xfrm>
            <a:off x="7039459" y="6381750"/>
            <a:ext cx="3694737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D1A6FE-0D92-6279-45D7-3F25B5FD249A}"/>
              </a:ext>
            </a:extLst>
          </p:cNvPr>
          <p:cNvSpPr/>
          <p:nvPr userDrawn="1"/>
        </p:nvSpPr>
        <p:spPr>
          <a:xfrm>
            <a:off x="7039459" y="0"/>
            <a:ext cx="3694737" cy="48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7B05ED2-74A3-F497-FA50-A6C43204BA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228" y="3429000"/>
            <a:ext cx="2561818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9015E119-0399-2023-B91E-A7C57E3A81D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228" y="4091220"/>
            <a:ext cx="2561818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862AA122-9613-C5FF-3E61-B10DAD02FF6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32595" y="3429000"/>
            <a:ext cx="2561818" cy="59022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44BA58F0-43DD-3179-9998-D1BCC212E09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532595" y="4091220"/>
            <a:ext cx="2561818" cy="214448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300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A9C726-8640-E9F4-BB57-FA6C9524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7155" y="584199"/>
            <a:ext cx="3731206" cy="2500293"/>
          </a:xfrm>
        </p:spPr>
        <p:txBody>
          <a:bodyPr anchor="b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9525524-1BB1-D614-0C05-6A326700FAC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3252562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B89CDC8-3468-9B5A-5266-B8D3BA8A46E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4340" y="3425674"/>
            <a:ext cx="3427653" cy="34323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8667C8F-A3DA-2571-B412-5F57EA83A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29167" y="584200"/>
            <a:ext cx="959658" cy="56515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41DEDB75-AA90-4145-BE40-83190D9C9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6419" y="6409952"/>
            <a:ext cx="982406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D880902A-6CA3-2C5C-87CB-98251D275D0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632955" y="595905"/>
            <a:ext cx="3427653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799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FC767E14-3B0B-9312-BAA9-623054EBE6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632955" y="991425"/>
            <a:ext cx="3427653" cy="207406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1559C428-BB19-CC7E-DA76-C1891722B4D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77155" y="3439020"/>
            <a:ext cx="3731206" cy="32352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57B7B4B0-D463-3CE9-5646-636050B3A12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577155" y="3834540"/>
            <a:ext cx="3731206" cy="240116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624629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0" y="584200"/>
            <a:ext cx="10162116" cy="162250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8" y="584200"/>
            <a:ext cx="9501888" cy="162250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60228" y="2371444"/>
            <a:ext cx="3418585" cy="38642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75DD470A-20F0-5E3D-1F33-F3080D2DD8C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65907" y="2371443"/>
            <a:ext cx="5696210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799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2ADA0635-C343-2006-C591-D2087F499F5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5907" y="2766963"/>
            <a:ext cx="5696210" cy="146005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6DD020D-CB7E-C7B0-227A-72112F95BCE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465907" y="4380125"/>
            <a:ext cx="5696210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799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3CEDFA3-5D34-7BB4-CC19-83F21FA1B3B2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65907" y="4775645"/>
            <a:ext cx="5696210" cy="1460055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27206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1" y="584200"/>
            <a:ext cx="4710785" cy="5651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7220" y="584200"/>
            <a:ext cx="6104773" cy="1919012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48751" y="982721"/>
            <a:ext cx="3813286" cy="488256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68B1718A-963F-C9B4-8E99-9028B709C4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57220" y="2619848"/>
            <a:ext cx="610477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799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B0E0ACB0-0787-2BDA-A04B-F6B8768780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57220" y="3015368"/>
            <a:ext cx="6104774" cy="134708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8245385C-38E9-760F-6893-09B8868A449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957220" y="4493098"/>
            <a:ext cx="6104774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799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746807A9-9CA6-6D94-69FE-27C77F3B89C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57220" y="4888618"/>
            <a:ext cx="6104774" cy="134708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5531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3F2953A-B883-0D85-E0EA-820AE235FE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880464" y="2387500"/>
            <a:ext cx="2537735" cy="38482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29A72C3-D9AE-0B15-1868-B2460024778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4340" y="3604592"/>
            <a:ext cx="3427653" cy="32534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B9405-D76F-ED66-13A6-AE53F556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7" y="584200"/>
            <a:ext cx="6757972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Footer Placeholder 2">
            <a:extLst>
              <a:ext uri="{FF2B5EF4-FFF2-40B4-BE49-F238E27FC236}">
                <a16:creationId xmlns:a16="http://schemas.microsoft.com/office/drawing/2014/main" id="{CE3E7ABE-E6CA-8948-ADEC-9C1F22242E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1229167" y="584200"/>
            <a:ext cx="959658" cy="56515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8096FEF-14A8-25AA-118A-A166CEC7E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06419" y="6409952"/>
            <a:ext cx="982406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131A2893-CFB1-45D3-9A24-919D8318DF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229" y="2387500"/>
            <a:ext cx="4075183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799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E7FCA373-CD30-E1C4-AF10-4BCB2123DB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229" y="2783021"/>
            <a:ext cx="4075183" cy="143671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33215B63-75C5-3114-ED3A-CFC3943831F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60229" y="4403469"/>
            <a:ext cx="4075183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799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9D2E22A3-7409-1388-CB09-20447B18E5F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60229" y="4798990"/>
            <a:ext cx="4075183" cy="143671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85682CE-3409-CF5D-376A-67362ACECCB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636517" y="592320"/>
            <a:ext cx="3427653" cy="323520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>
              <a:defRPr lang="en-ID" sz="1799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F1C62454-2A01-8BA4-9C6F-189FDF0DD02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636517" y="987839"/>
            <a:ext cx="3427653" cy="2265570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39273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9" y="584199"/>
            <a:ext cx="5434184" cy="2209122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816168" y="0"/>
            <a:ext cx="3056364" cy="32101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4C6926E2-057B-24BB-9F09-EDF6EC1804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229" y="3429001"/>
            <a:ext cx="3056364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799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8C70CB2C-FDF1-9C28-6D50-747D948A15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229" y="4064679"/>
            <a:ext cx="3056364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939478F3-B397-020B-333B-1E3EB2F05B1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238199" y="3429001"/>
            <a:ext cx="3056364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799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EC7E61EC-E13C-8BE7-637B-3908FD1848F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38199" y="4064679"/>
            <a:ext cx="3056364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7A3D594E-716B-6E84-CD33-CB81544BBA7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16168" y="3429001"/>
            <a:ext cx="3056364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799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E654CA7C-088F-947F-1D23-51BA3AEABE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16168" y="4064679"/>
            <a:ext cx="3056364" cy="2171021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010299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A8CDC8F-EBCC-371F-A83A-69244C209993}"/>
              </a:ext>
            </a:extLst>
          </p:cNvPr>
          <p:cNvSpPr/>
          <p:nvPr userDrawn="1"/>
        </p:nvSpPr>
        <p:spPr>
          <a:xfrm>
            <a:off x="587223" y="584200"/>
            <a:ext cx="11014380" cy="5397500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pPr lvl="0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1603" y="219870"/>
            <a:ext cx="373058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759" y="1141096"/>
            <a:ext cx="9573308" cy="2521511"/>
          </a:xfrm>
        </p:spPr>
        <p:txBody>
          <a:bodyPr anchor="b">
            <a:noAutofit/>
          </a:bodyPr>
          <a:lstStyle>
            <a:lvl1pPr algn="ctr">
              <a:defRPr sz="5398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7759" y="3753721"/>
            <a:ext cx="9573308" cy="1064024"/>
          </a:xfrm>
        </p:spPr>
        <p:txBody>
          <a:bodyPr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799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9368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8" y="584201"/>
            <a:ext cx="9876924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ext Placeholder 29">
            <a:extLst>
              <a:ext uri="{FF2B5EF4-FFF2-40B4-BE49-F238E27FC236}">
                <a16:creationId xmlns:a16="http://schemas.microsoft.com/office/drawing/2014/main" id="{6A8F85CA-690B-855F-E33D-ED62D4001F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228" y="2143660"/>
            <a:ext cx="3021550" cy="32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799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8C32BE55-15CD-D1D1-F1AA-659169BAFF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228" y="2539180"/>
            <a:ext cx="3021550" cy="369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3DC64965-40A3-81BA-41A8-773D5828790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078813" y="2143660"/>
            <a:ext cx="3021550" cy="323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799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7A07F7C1-5F6F-194D-47DC-746BC04AA8C7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078813" y="2539180"/>
            <a:ext cx="3021550" cy="3696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29">
            <a:extLst>
              <a:ext uri="{FF2B5EF4-FFF2-40B4-BE49-F238E27FC236}">
                <a16:creationId xmlns:a16="http://schemas.microsoft.com/office/drawing/2014/main" id="{FEA0C16E-2DD2-9578-7AFE-024A81AEEAA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497398" y="2143660"/>
            <a:ext cx="3021550" cy="323520"/>
          </a:xfrm>
          <a:prstGeom prst="rect">
            <a:avLst/>
          </a:prstGeom>
          <a:solidFill>
            <a:schemeClr val="accent1"/>
          </a:solidFill>
        </p:spPr>
        <p:txBody>
          <a:bodyPr vert="horz" lIns="90000" tIns="0" rIns="90000" bIns="0" rtlCol="0" anchor="ctr">
            <a:noAutofit/>
          </a:bodyPr>
          <a:lstStyle>
            <a:lvl1pPr>
              <a:defRPr lang="en-ID" sz="1799" dirty="0">
                <a:solidFill>
                  <a:schemeClr val="bg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  <a:endParaRPr lang="en-ID" dirty="0"/>
          </a:p>
        </p:txBody>
      </p:sp>
      <p:sp>
        <p:nvSpPr>
          <p:cNvPr id="13" name="Text Placeholder 29">
            <a:extLst>
              <a:ext uri="{FF2B5EF4-FFF2-40B4-BE49-F238E27FC236}">
                <a16:creationId xmlns:a16="http://schemas.microsoft.com/office/drawing/2014/main" id="{31EC2BD8-993C-1014-C7E6-DA6624E90F0F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497398" y="2539180"/>
            <a:ext cx="3021550" cy="3696520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05380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9" y="584201"/>
            <a:ext cx="9876923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91D80008-540D-EB1F-3D11-79123CD88B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228" y="1809566"/>
            <a:ext cx="4457694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799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CC1C5D28-1297-B748-16B1-4C999268E6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228" y="2445245"/>
            <a:ext cx="4457694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C4988CBA-164A-58A3-0339-4B04C2DDE5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79459" y="1809566"/>
            <a:ext cx="4457694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799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04675851-02F7-B81A-31FB-3E1E94EC3DD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079459" y="2445245"/>
            <a:ext cx="4457694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16D10960-C83A-CE07-0D11-0263D4FA43C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0228" y="4105196"/>
            <a:ext cx="4457694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799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4767050C-9176-D799-EB0D-DFBB34A7B9E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0228" y="4740874"/>
            <a:ext cx="4457694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5AFA0015-2C27-481D-7B4A-78E6B7B375A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79459" y="4105196"/>
            <a:ext cx="4457694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799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E53211C9-7F54-9291-ACE0-A1231693708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79459" y="4740874"/>
            <a:ext cx="4457694" cy="149482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3642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660227" y="3014993"/>
            <a:ext cx="10401766" cy="3220707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/>
            </a:lvl1pPr>
          </a:lstStyle>
          <a:p>
            <a:pPr lvl="0" algn="ctr"/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6B21E1-59CC-FFA4-B2A4-51299E0A9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29167" y="584200"/>
            <a:ext cx="959658" cy="56515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06A58-EDDC-A8B1-4A1A-EECF97920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419" y="6409952"/>
            <a:ext cx="982406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D91AD6-AEC4-C151-56B7-7873434B4B39}"/>
              </a:ext>
            </a:extLst>
          </p:cNvPr>
          <p:cNvSpPr/>
          <p:nvPr userDrawn="1"/>
        </p:nvSpPr>
        <p:spPr>
          <a:xfrm>
            <a:off x="1" y="584200"/>
            <a:ext cx="11061993" cy="13112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CFB45D-F382-DC97-076E-F66DFD878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8" y="584200"/>
            <a:ext cx="10401764" cy="1311274"/>
          </a:xfrm>
        </p:spPr>
        <p:txBody>
          <a:bodyPr anchor="ctr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FD4645C2-61BB-C2CD-50AD-AA1FEFF35A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226" y="2052966"/>
            <a:ext cx="10401766" cy="80453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marL="0" marR="0" lvl="0" indent="0" algn="l" defTabSz="91417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787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7" y="584201"/>
            <a:ext cx="95018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4563384" y="2267712"/>
            <a:ext cx="1580880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563384" y="226771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724408" y="268801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799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0227" y="2267714"/>
            <a:ext cx="2401482" cy="3967987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86FC1CE3-17C3-5148-85E8-F21F4EE8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29167" y="584200"/>
            <a:ext cx="959658" cy="56515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25F417FB-5C92-408C-F2F4-95863C700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419" y="6409952"/>
            <a:ext cx="982406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57678A0D-C002-3891-28F1-DACE0D7B69C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080562" y="4098355"/>
            <a:ext cx="254652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3D6C0AA2-D061-4480-E390-1FC83A201F4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80562" y="4723453"/>
            <a:ext cx="2546526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07D8CE4-CDFC-2ADD-C115-C0F1E8F24D98}"/>
              </a:ext>
            </a:extLst>
          </p:cNvPr>
          <p:cNvSpPr/>
          <p:nvPr userDrawn="1"/>
        </p:nvSpPr>
        <p:spPr>
          <a:xfrm>
            <a:off x="8098413" y="2267712"/>
            <a:ext cx="1580880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769A57C6-1106-AD2B-112C-0D11933D23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098413" y="226771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17" name="Text Placeholder 6">
            <a:extLst>
              <a:ext uri="{FF2B5EF4-FFF2-40B4-BE49-F238E27FC236}">
                <a16:creationId xmlns:a16="http://schemas.microsoft.com/office/drawing/2014/main" id="{5B3CC842-9C18-30BE-7E7A-BD689418FC8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259437" y="268801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799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3E93C5B5-3143-74D0-0439-285A083FC75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615591" y="4098355"/>
            <a:ext cx="2546526" cy="553099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9" name="Text Placeholder 29">
            <a:extLst>
              <a:ext uri="{FF2B5EF4-FFF2-40B4-BE49-F238E27FC236}">
                <a16:creationId xmlns:a16="http://schemas.microsoft.com/office/drawing/2014/main" id="{55E014D8-B400-E3D2-9081-E5F01E539C01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615591" y="4723453"/>
            <a:ext cx="2546526" cy="15122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28840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7" y="584201"/>
            <a:ext cx="95018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Footer Placeholder 2">
            <a:extLst>
              <a:ext uri="{FF2B5EF4-FFF2-40B4-BE49-F238E27FC236}">
                <a16:creationId xmlns:a16="http://schemas.microsoft.com/office/drawing/2014/main" id="{C87B13E6-9077-D596-9868-F538AC8A0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29167" y="584200"/>
            <a:ext cx="959658" cy="56515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008D148E-5899-2F0D-291A-B047E218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419" y="6409952"/>
            <a:ext cx="982406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B3CB9804-721E-62C8-ED5E-B86A113B2582}"/>
              </a:ext>
            </a:extLst>
          </p:cNvPr>
          <p:cNvSpPr/>
          <p:nvPr userDrawn="1"/>
        </p:nvSpPr>
        <p:spPr>
          <a:xfrm>
            <a:off x="1143050" y="2267712"/>
            <a:ext cx="1580880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48" name="Text Placeholder 14">
            <a:extLst>
              <a:ext uri="{FF2B5EF4-FFF2-40B4-BE49-F238E27FC236}">
                <a16:creationId xmlns:a16="http://schemas.microsoft.com/office/drawing/2014/main" id="{2164ACCB-4775-B984-73C6-8A6ADC18A79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143050" y="226771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49" name="Text Placeholder 6">
            <a:extLst>
              <a:ext uri="{FF2B5EF4-FFF2-40B4-BE49-F238E27FC236}">
                <a16:creationId xmlns:a16="http://schemas.microsoft.com/office/drawing/2014/main" id="{9810C02C-69E1-8A65-0248-75B54F0B44E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304074" y="268801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799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F3CA8122-E220-FE68-4EE6-122DE04AAD1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228" y="4099333"/>
            <a:ext cx="2546526" cy="627167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69C239CE-30E0-C3F1-9569-E9BE12EA2B8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228" y="4798501"/>
            <a:ext cx="2546526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347CD1FC-E906-1EE0-880A-46618A8FDC93}"/>
              </a:ext>
            </a:extLst>
          </p:cNvPr>
          <p:cNvSpPr/>
          <p:nvPr userDrawn="1"/>
        </p:nvSpPr>
        <p:spPr>
          <a:xfrm>
            <a:off x="4620731" y="2267712"/>
            <a:ext cx="1580880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53" name="Text Placeholder 14">
            <a:extLst>
              <a:ext uri="{FF2B5EF4-FFF2-40B4-BE49-F238E27FC236}">
                <a16:creationId xmlns:a16="http://schemas.microsoft.com/office/drawing/2014/main" id="{6AD41DF6-84AC-A583-FBD6-7F6C4886855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620731" y="226771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54" name="Text Placeholder 6">
            <a:extLst>
              <a:ext uri="{FF2B5EF4-FFF2-40B4-BE49-F238E27FC236}">
                <a16:creationId xmlns:a16="http://schemas.microsoft.com/office/drawing/2014/main" id="{E9BFB3C1-C619-74D7-4784-15DC9FE5D36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781755" y="268801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799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0000965D-2578-6155-35FE-CAFB6E489F4A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137909" y="4099333"/>
            <a:ext cx="2546526" cy="627166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A54A5D8D-144A-1E61-73E9-F9E0B375DBD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137909" y="4798501"/>
            <a:ext cx="2546526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87B446E-ABEB-3CE2-C73F-1FE1E3CBDEFF}"/>
              </a:ext>
            </a:extLst>
          </p:cNvPr>
          <p:cNvSpPr/>
          <p:nvPr userDrawn="1"/>
        </p:nvSpPr>
        <p:spPr>
          <a:xfrm>
            <a:off x="8098413" y="2267712"/>
            <a:ext cx="1580880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8DF74A7B-251C-1765-68DB-B019567970C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098413" y="226771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0279DAD5-70CB-F0E3-6937-C80203E8D03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259437" y="268801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799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CB0D9F53-B02F-FF06-059E-397FB065757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15591" y="4099333"/>
            <a:ext cx="2546526" cy="627166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AD6C30FA-07A5-06D6-0D59-0BC83E5097D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615591" y="4798501"/>
            <a:ext cx="2546526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4047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7" y="584201"/>
            <a:ext cx="95018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29167" y="584200"/>
            <a:ext cx="959658" cy="56515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419" y="6409952"/>
            <a:ext cx="982406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0C58962-809D-907B-6699-78E1D2CF3F20}"/>
              </a:ext>
            </a:extLst>
          </p:cNvPr>
          <p:cNvSpPr/>
          <p:nvPr userDrawn="1"/>
        </p:nvSpPr>
        <p:spPr>
          <a:xfrm>
            <a:off x="1015666" y="2267712"/>
            <a:ext cx="1580880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ABA85B3B-E448-EFCE-CB3B-05728EE1F48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5666" y="226771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935BEF1A-72AC-9D10-B716-C19EC31A328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176690" y="268801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799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E9B909BB-3954-D491-0151-5EBFA6EF9D0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60229" y="4099332"/>
            <a:ext cx="2291753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BFEF2243-2620-28A0-A7D7-23BD8E21D79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60229" y="4798501"/>
            <a:ext cx="2291753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5791067-041F-39E0-4A4A-2B084E1F445D}"/>
              </a:ext>
            </a:extLst>
          </p:cNvPr>
          <p:cNvSpPr/>
          <p:nvPr userDrawn="1"/>
        </p:nvSpPr>
        <p:spPr>
          <a:xfrm>
            <a:off x="3710100" y="2267712"/>
            <a:ext cx="1580880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DAA495C1-41C8-8470-693A-23FBBA04781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710100" y="226771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CF51E5F6-FBF5-5D9F-8992-00A4497465E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71124" y="268801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799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91EFFD91-735D-4442-8C68-8FAD26665FC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354663" y="4099332"/>
            <a:ext cx="2291753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6" name="Text Placeholder 29">
            <a:extLst>
              <a:ext uri="{FF2B5EF4-FFF2-40B4-BE49-F238E27FC236}">
                <a16:creationId xmlns:a16="http://schemas.microsoft.com/office/drawing/2014/main" id="{5786BC41-AD89-DE68-CB78-F698D2E11E5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54663" y="4798501"/>
            <a:ext cx="2291753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C160F58-728D-A52C-08AA-F42DDAA5E3DC}"/>
              </a:ext>
            </a:extLst>
          </p:cNvPr>
          <p:cNvSpPr/>
          <p:nvPr userDrawn="1"/>
        </p:nvSpPr>
        <p:spPr>
          <a:xfrm>
            <a:off x="6404534" y="2267712"/>
            <a:ext cx="1580880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58" name="Text Placeholder 14">
            <a:extLst>
              <a:ext uri="{FF2B5EF4-FFF2-40B4-BE49-F238E27FC236}">
                <a16:creationId xmlns:a16="http://schemas.microsoft.com/office/drawing/2014/main" id="{B3908635-6131-8EB6-97C3-CCD2E38FFCB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404534" y="226771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59" name="Text Placeholder 6">
            <a:extLst>
              <a:ext uri="{FF2B5EF4-FFF2-40B4-BE49-F238E27FC236}">
                <a16:creationId xmlns:a16="http://schemas.microsoft.com/office/drawing/2014/main" id="{E4D58461-87D7-5F21-192F-740BBD3E4442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565558" y="268801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799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830D37F2-A5A4-F0B5-36E0-EEE3F23D97A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049097" y="4099332"/>
            <a:ext cx="2291753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1" name="Text Placeholder 29">
            <a:extLst>
              <a:ext uri="{FF2B5EF4-FFF2-40B4-BE49-F238E27FC236}">
                <a16:creationId xmlns:a16="http://schemas.microsoft.com/office/drawing/2014/main" id="{2ECFE44A-FDEC-C969-8F62-EC9E2477935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49097" y="4798501"/>
            <a:ext cx="2291753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A6B346A-0427-D221-455C-458B63343FB5}"/>
              </a:ext>
            </a:extLst>
          </p:cNvPr>
          <p:cNvSpPr/>
          <p:nvPr userDrawn="1"/>
        </p:nvSpPr>
        <p:spPr>
          <a:xfrm>
            <a:off x="9098969" y="2267712"/>
            <a:ext cx="1580880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63" name="Text Placeholder 14">
            <a:extLst>
              <a:ext uri="{FF2B5EF4-FFF2-40B4-BE49-F238E27FC236}">
                <a16:creationId xmlns:a16="http://schemas.microsoft.com/office/drawing/2014/main" id="{03EACB83-C3B0-3326-55EA-F4960694C1E6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098969" y="226771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64" name="Text Placeholder 6">
            <a:extLst>
              <a:ext uri="{FF2B5EF4-FFF2-40B4-BE49-F238E27FC236}">
                <a16:creationId xmlns:a16="http://schemas.microsoft.com/office/drawing/2014/main" id="{8C1A46F9-4764-0BF7-E5C3-C0CBEE70C7E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9259993" y="268801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2799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569BE5B1-CAAC-47F8-066B-86F90E8FAFE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43532" y="4099332"/>
            <a:ext cx="2291753" cy="62716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6" name="Text Placeholder 29">
            <a:extLst>
              <a:ext uri="{FF2B5EF4-FFF2-40B4-BE49-F238E27FC236}">
                <a16:creationId xmlns:a16="http://schemas.microsoft.com/office/drawing/2014/main" id="{B928F8F4-4A25-832D-07D8-F5060BF46F0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743532" y="4798501"/>
            <a:ext cx="2291753" cy="1437199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623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7" y="584201"/>
            <a:ext cx="10212302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29167" y="584200"/>
            <a:ext cx="959658" cy="56515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419" y="6409952"/>
            <a:ext cx="982406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87153CBE-BBCC-4565-40E6-2840B5630B3A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60227" y="1943100"/>
            <a:ext cx="5041338" cy="4292600"/>
          </a:xfrm>
        </p:spPr>
        <p:txBody>
          <a:bodyPr/>
          <a:lstStyle>
            <a:lvl1pPr>
              <a:defRPr sz="1799"/>
            </a:lvl1pPr>
          </a:lstStyle>
          <a:p>
            <a:endParaRPr lang="en-GB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39351F47-98EA-4307-2EE7-5B211D424EF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4413" y="1949451"/>
            <a:ext cx="4778113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799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51567CB2-2212-DBA6-48A3-843D5565777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94413" y="2585129"/>
            <a:ext cx="4778113" cy="36505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20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7" y="584201"/>
            <a:ext cx="10212299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75FE0AD0-CD14-1F2B-3E86-2DDB59FF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229167" y="584200"/>
            <a:ext cx="959658" cy="5651500"/>
          </a:xfrm>
        </p:spPr>
        <p:txBody>
          <a:bodyPr/>
          <a:lstStyle/>
          <a:p>
            <a:endParaRPr lang="en-ID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9624A1B1-CC28-AC26-5D0A-D7946A0E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6419" y="6409952"/>
            <a:ext cx="982406" cy="273799"/>
          </a:xfrm>
        </p:spPr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3" name="Chart Placeholder 3">
            <a:extLst>
              <a:ext uri="{FF2B5EF4-FFF2-40B4-BE49-F238E27FC236}">
                <a16:creationId xmlns:a16="http://schemas.microsoft.com/office/drawing/2014/main" id="{5F70DDED-3597-69E5-DD5A-F7D08BCFE350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830239" y="1943100"/>
            <a:ext cx="5041338" cy="4292600"/>
          </a:xfrm>
        </p:spPr>
        <p:txBody>
          <a:bodyPr/>
          <a:lstStyle>
            <a:lvl1pPr>
              <a:defRPr sz="1799"/>
            </a:lvl1pPr>
          </a:lstStyle>
          <a:p>
            <a:endParaRPr lang="en-GB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ED94DB3B-288F-70A0-50D6-FB19B488F1F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5251" y="1949451"/>
            <a:ext cx="4814322" cy="56367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>
              <a:defRPr lang="en-ID" sz="1799" dirty="0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E710EAB5-7912-BB3A-E9EB-B5108A43EC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5251" y="2585129"/>
            <a:ext cx="4814322" cy="3650572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>
              <a:defRPr lang="en-ID" sz="1600" b="0" dirty="0"/>
            </a:lvl1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3825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37" y="584201"/>
            <a:ext cx="9884915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0875" y="4055574"/>
            <a:ext cx="10401766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69669" y="3848100"/>
            <a:ext cx="403367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00093" y="4535917"/>
            <a:ext cx="3205908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0093" y="5115248"/>
            <a:ext cx="3205908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533179" y="4912474"/>
            <a:ext cx="1472980" cy="32557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6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403949" y="3848100"/>
            <a:ext cx="403367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40594" y="4535917"/>
            <a:ext cx="3205908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40594" y="5115248"/>
            <a:ext cx="3205908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6642066" y="4912474"/>
            <a:ext cx="1472980" cy="32557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6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770344" y="1762479"/>
            <a:ext cx="3205908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770344" y="2341810"/>
            <a:ext cx="3205908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336809" y="3835400"/>
            <a:ext cx="403367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3540010" y="2873364"/>
            <a:ext cx="1472980" cy="32557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6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61F6564-09B9-B3C2-A41A-894D3539A18C}"/>
              </a:ext>
            </a:extLst>
          </p:cNvPr>
          <p:cNvCxnSpPr>
            <a:cxnSpLocks/>
          </p:cNvCxnSpPr>
          <p:nvPr userDrawn="1"/>
        </p:nvCxnSpPr>
        <p:spPr>
          <a:xfrm flipV="1">
            <a:off x="4538493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7E7928C-DB7D-A511-D2FC-350F7567E3B8}"/>
              </a:ext>
            </a:extLst>
          </p:cNvPr>
          <p:cNvCxnSpPr>
            <a:cxnSpLocks/>
          </p:cNvCxnSpPr>
          <p:nvPr userDrawn="1"/>
        </p:nvCxnSpPr>
        <p:spPr>
          <a:xfrm>
            <a:off x="1471353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D3AD0-429B-C767-50E5-8775DDB6FB4A}"/>
              </a:ext>
            </a:extLst>
          </p:cNvPr>
          <p:cNvCxnSpPr>
            <a:cxnSpLocks/>
          </p:cNvCxnSpPr>
          <p:nvPr userDrawn="1"/>
        </p:nvCxnSpPr>
        <p:spPr>
          <a:xfrm>
            <a:off x="7605633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5712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37" y="584201"/>
            <a:ext cx="9884915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0875" y="4055574"/>
            <a:ext cx="10401766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269669" y="3848100"/>
            <a:ext cx="403367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00093" y="1757346"/>
            <a:ext cx="229175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700093" y="2336677"/>
            <a:ext cx="229175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 flipV="1">
            <a:off x="1474864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485567" y="2870243"/>
            <a:ext cx="1472980" cy="32557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6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018232" y="3848100"/>
            <a:ext cx="403367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454878" y="1757346"/>
            <a:ext cx="229175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454878" y="2336677"/>
            <a:ext cx="229175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A2BA3B-5621-FCD2-2980-67CE5578D598}"/>
              </a:ext>
            </a:extLst>
          </p:cNvPr>
          <p:cNvCxnSpPr>
            <a:cxnSpLocks/>
          </p:cNvCxnSpPr>
          <p:nvPr userDrawn="1"/>
        </p:nvCxnSpPr>
        <p:spPr>
          <a:xfrm flipV="1">
            <a:off x="6229648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 rot="16200000">
            <a:off x="5208736" y="2870243"/>
            <a:ext cx="1472980" cy="32557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6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077185" y="4532530"/>
            <a:ext cx="229175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077185" y="5111861"/>
            <a:ext cx="229175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631254" y="3835400"/>
            <a:ext cx="403367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126"/>
            <a:endParaRPr lang="en-I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40EF1C2-7EDE-78C6-D641-08043B04E8ED}"/>
              </a:ext>
            </a:extLst>
          </p:cNvPr>
          <p:cNvCxnSpPr>
            <a:cxnSpLocks/>
          </p:cNvCxnSpPr>
          <p:nvPr userDrawn="1"/>
        </p:nvCxnSpPr>
        <p:spPr>
          <a:xfrm>
            <a:off x="3851955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rot="16200000">
            <a:off x="2859848" y="4902243"/>
            <a:ext cx="1472980" cy="32557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6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E4A10460-AAA3-75F4-08DB-EA1A7285EE3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831367" y="4532530"/>
            <a:ext cx="229175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99DF0B8-6317-2C1C-FF92-82D8E4568E0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831367" y="5111861"/>
            <a:ext cx="229175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AB0158A-C062-A471-A6BC-DA5CC26BF3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392514" y="3848100"/>
            <a:ext cx="403367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126"/>
            <a:endParaRPr lang="en-ID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8D3E01-E9B8-FF1E-3706-6BD94F13C981}"/>
              </a:ext>
            </a:extLst>
          </p:cNvPr>
          <p:cNvCxnSpPr>
            <a:cxnSpLocks/>
          </p:cNvCxnSpPr>
          <p:nvPr userDrawn="1"/>
        </p:nvCxnSpPr>
        <p:spPr>
          <a:xfrm>
            <a:off x="8606136" y="420964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A84726B-856E-619A-A121-C00FACEED2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 rot="16200000">
            <a:off x="7608411" y="4902243"/>
            <a:ext cx="1472980" cy="32557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6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477689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1603" y="219870"/>
            <a:ext cx="373058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4" y="984886"/>
            <a:ext cx="9478080" cy="2692961"/>
          </a:xfrm>
        </p:spPr>
        <p:txBody>
          <a:bodyPr anchor="b">
            <a:noAutofit/>
          </a:bodyPr>
          <a:lstStyle>
            <a:lvl1pPr algn="l">
              <a:defRPr sz="5398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224" y="3768961"/>
            <a:ext cx="9478080" cy="1064024"/>
          </a:xfrm>
        </p:spPr>
        <p:txBody>
          <a:bodyPr anchor="t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799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7A19E8BE-47C2-34D2-2AC5-50FA401FA6AE}"/>
              </a:ext>
            </a:extLst>
          </p:cNvPr>
          <p:cNvSpPr/>
          <p:nvPr userDrawn="1"/>
        </p:nvSpPr>
        <p:spPr>
          <a:xfrm>
            <a:off x="587223" y="3723404"/>
            <a:ext cx="9478081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661367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37" y="584201"/>
            <a:ext cx="9884915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0875" y="4055574"/>
            <a:ext cx="10401766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1129" y="3848100"/>
            <a:ext cx="403367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71553" y="4531248"/>
            <a:ext cx="229175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71553" y="5110579"/>
            <a:ext cx="229175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246323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257026" y="4955557"/>
            <a:ext cx="1472980" cy="32557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62CC70E6-A404-7511-9BE1-3343D51E6C2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865800" y="3848100"/>
            <a:ext cx="403367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97195B5-32EB-A3AD-2954-5FD3D1CFB8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96224" y="1757346"/>
            <a:ext cx="229175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AA2E9FE1-AC1C-8B0F-03CB-2D268D86394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96224" y="2336677"/>
            <a:ext cx="229175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3C0F31-389D-91BD-A06E-769E6C3FEF1A}"/>
              </a:ext>
            </a:extLst>
          </p:cNvPr>
          <p:cNvCxnSpPr>
            <a:cxnSpLocks/>
          </p:cNvCxnSpPr>
          <p:nvPr userDrawn="1"/>
        </p:nvCxnSpPr>
        <p:spPr>
          <a:xfrm flipV="1">
            <a:off x="3070995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598109B0-5D70-7BF3-D7DD-09335F66343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2081698" y="2870243"/>
            <a:ext cx="1472980" cy="32557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111BA7C4-4F03-ED6B-DF53-D39BF23777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690472" y="3848100"/>
            <a:ext cx="403367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BC773118-8422-1E23-C40F-54D9D49BE68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120896" y="4531248"/>
            <a:ext cx="229175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65EDAE88-2BA6-B822-2187-A611D84C71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120896" y="5110579"/>
            <a:ext cx="229175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B70B3FF-2AD1-660F-2DA3-B3B8D7036081}"/>
              </a:ext>
            </a:extLst>
          </p:cNvPr>
          <p:cNvCxnSpPr>
            <a:cxnSpLocks/>
          </p:cNvCxnSpPr>
          <p:nvPr userDrawn="1"/>
        </p:nvCxnSpPr>
        <p:spPr>
          <a:xfrm>
            <a:off x="4895667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10E4AB2D-4CAD-7FD1-5BFB-C4018C77DE4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3906370" y="4955557"/>
            <a:ext cx="1472980" cy="32557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710F7E5-7B54-E3FB-92E0-A9DF00EDE9A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515144" y="3848100"/>
            <a:ext cx="403367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2907DB3D-2B69-E237-8338-368AE3C8E13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945568" y="1757346"/>
            <a:ext cx="229175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8" name="Text Placeholder 29">
            <a:extLst>
              <a:ext uri="{FF2B5EF4-FFF2-40B4-BE49-F238E27FC236}">
                <a16:creationId xmlns:a16="http://schemas.microsoft.com/office/drawing/2014/main" id="{9F1F84CD-5412-F357-81AC-9B8B5B1A7F5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945568" y="2336677"/>
            <a:ext cx="229175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0693A71-45D6-1588-388C-A8FE703EF123}"/>
              </a:ext>
            </a:extLst>
          </p:cNvPr>
          <p:cNvCxnSpPr>
            <a:cxnSpLocks/>
          </p:cNvCxnSpPr>
          <p:nvPr userDrawn="1"/>
        </p:nvCxnSpPr>
        <p:spPr>
          <a:xfrm flipV="1">
            <a:off x="6720338" y="2194618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65A3D2C8-889B-01C5-7D8C-97BD1B272C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5731041" y="2870243"/>
            <a:ext cx="1472980" cy="32557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9D09C73E-BF12-DCB6-8B09-3D6FAFFBE28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339817" y="3848100"/>
            <a:ext cx="403367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591DC484-B7DD-3074-21D1-3778747EC0B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8770241" y="4531248"/>
            <a:ext cx="229175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8F10405C-6C63-407E-0665-697D51F06D7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8770241" y="5110579"/>
            <a:ext cx="229175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1358042-CB42-39F0-6A04-A382CBEF7788}"/>
              </a:ext>
            </a:extLst>
          </p:cNvPr>
          <p:cNvCxnSpPr>
            <a:cxnSpLocks/>
          </p:cNvCxnSpPr>
          <p:nvPr userDrawn="1"/>
        </p:nvCxnSpPr>
        <p:spPr>
          <a:xfrm>
            <a:off x="8545011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AB736FB3-1E84-076D-986C-E0478B505A1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7555714" y="4955557"/>
            <a:ext cx="1472980" cy="32557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979162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37" y="584201"/>
            <a:ext cx="9884915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9233F8-FB80-430E-11F9-D58FC66AB5FE}"/>
              </a:ext>
            </a:extLst>
          </p:cNvPr>
          <p:cNvCxnSpPr>
            <a:cxnSpLocks/>
          </p:cNvCxnSpPr>
          <p:nvPr userDrawn="1"/>
        </p:nvCxnSpPr>
        <p:spPr>
          <a:xfrm>
            <a:off x="720875" y="4055574"/>
            <a:ext cx="10401766" cy="0"/>
          </a:xfrm>
          <a:prstGeom prst="line">
            <a:avLst/>
          </a:prstGeom>
          <a:ln w="38100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1041129" y="3848100"/>
            <a:ext cx="403367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471552" y="4531248"/>
            <a:ext cx="1545178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71552" y="5110579"/>
            <a:ext cx="1545178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AE8DE7-75E7-4F02-4247-F971195B925F}"/>
              </a:ext>
            </a:extLst>
          </p:cNvPr>
          <p:cNvCxnSpPr>
            <a:cxnSpLocks/>
          </p:cNvCxnSpPr>
          <p:nvPr userDrawn="1"/>
        </p:nvCxnSpPr>
        <p:spPr>
          <a:xfrm>
            <a:off x="1246323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 rot="16200000">
            <a:off x="257026" y="4955557"/>
            <a:ext cx="1472980" cy="32557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8738AA9D-B5D1-E661-D46F-7AE3913D8C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2613363" y="3848100"/>
            <a:ext cx="403367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319EB4E9-F375-A264-51F4-9F8C9F36051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043787" y="2145226"/>
            <a:ext cx="1545178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D01CDC55-2FCA-B4DB-8319-8DEB1BCEB1E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43787" y="2724557"/>
            <a:ext cx="1545178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8A6B9E-77A7-E7B4-4FE3-44D4030416D8}"/>
              </a:ext>
            </a:extLst>
          </p:cNvPr>
          <p:cNvCxnSpPr>
            <a:cxnSpLocks/>
          </p:cNvCxnSpPr>
          <p:nvPr userDrawn="1"/>
        </p:nvCxnSpPr>
        <p:spPr>
          <a:xfrm>
            <a:off x="2818558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6C4FF98D-7D78-6D09-0706-7E3E23B84D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rot="16200000">
            <a:off x="1829261" y="2569535"/>
            <a:ext cx="1472980" cy="32557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083F00A7-04DE-84D0-91B0-61BAF1EF3B6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185598" y="3848100"/>
            <a:ext cx="403367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57" name="Text Placeholder 29">
            <a:extLst>
              <a:ext uri="{FF2B5EF4-FFF2-40B4-BE49-F238E27FC236}">
                <a16:creationId xmlns:a16="http://schemas.microsoft.com/office/drawing/2014/main" id="{83636FEA-A74C-BB27-67F7-9B6D3E3DC54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616021" y="4531248"/>
            <a:ext cx="1545178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F8F88145-1753-4141-BB07-5D36AFBC9BA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616021" y="5110579"/>
            <a:ext cx="1545178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7CC0F4E-63E2-9098-18AC-B866E95ED87A}"/>
              </a:ext>
            </a:extLst>
          </p:cNvPr>
          <p:cNvCxnSpPr>
            <a:cxnSpLocks/>
          </p:cNvCxnSpPr>
          <p:nvPr userDrawn="1"/>
        </p:nvCxnSpPr>
        <p:spPr>
          <a:xfrm>
            <a:off x="4390792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A38E980A-D97F-70C8-2EAA-E360966CD21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rot="16200000">
            <a:off x="3401495" y="4955557"/>
            <a:ext cx="1472980" cy="32557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1C980CF6-DE07-E961-5CB4-5BB0AE92980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757832" y="3848100"/>
            <a:ext cx="403367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2A969E6B-BB5F-35B0-3AC1-3A267C7BDCD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88256" y="2145226"/>
            <a:ext cx="1545178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70CBB720-9C6C-B684-7805-CEB0CD039A9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188256" y="2724557"/>
            <a:ext cx="1545178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C004362-FC43-176C-B5B9-DCD62CE171F0}"/>
              </a:ext>
            </a:extLst>
          </p:cNvPr>
          <p:cNvCxnSpPr>
            <a:cxnSpLocks/>
          </p:cNvCxnSpPr>
          <p:nvPr userDrawn="1"/>
        </p:nvCxnSpPr>
        <p:spPr>
          <a:xfrm>
            <a:off x="5963027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AF8E2EF6-C61A-6777-E2D6-1FEFFADA84C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 rot="16200000">
            <a:off x="4973730" y="2569535"/>
            <a:ext cx="1472980" cy="32557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4361108A-4725-DEFD-443F-260BC03C92B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330067" y="3848100"/>
            <a:ext cx="403367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B826B9E-2A30-C8BE-CF00-F78B3F572CF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760490" y="4531248"/>
            <a:ext cx="1545178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62BBD775-ADAB-33FF-5219-8D2DCBA6FF2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760490" y="5110579"/>
            <a:ext cx="1545178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D19F8A-A6B7-149F-9E49-59D0A8B4A474}"/>
              </a:ext>
            </a:extLst>
          </p:cNvPr>
          <p:cNvCxnSpPr>
            <a:cxnSpLocks/>
          </p:cNvCxnSpPr>
          <p:nvPr userDrawn="1"/>
        </p:nvCxnSpPr>
        <p:spPr>
          <a:xfrm>
            <a:off x="7535261" y="4201036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B6F9F172-58EC-8DB2-1BF8-8545A83F524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rot="16200000">
            <a:off x="6545964" y="4955557"/>
            <a:ext cx="1472980" cy="32557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71" name="Text Placeholder 39">
            <a:extLst>
              <a:ext uri="{FF2B5EF4-FFF2-40B4-BE49-F238E27FC236}">
                <a16:creationId xmlns:a16="http://schemas.microsoft.com/office/drawing/2014/main" id="{3F98A24E-C2F0-0D57-5789-3C4C93AD414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8902301" y="3848100"/>
            <a:ext cx="403367" cy="403472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B0FF3B9D-E9A5-B5B4-FC3A-0162D33B2C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9332725" y="2145226"/>
            <a:ext cx="1545178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9F4160D9-95CA-4A18-3961-7B5302D779E4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9332725" y="2724557"/>
            <a:ext cx="1545178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99BEF4B-C852-BD85-DB48-FEE520925320}"/>
              </a:ext>
            </a:extLst>
          </p:cNvPr>
          <p:cNvCxnSpPr>
            <a:cxnSpLocks/>
          </p:cNvCxnSpPr>
          <p:nvPr userDrawn="1"/>
        </p:nvCxnSpPr>
        <p:spPr>
          <a:xfrm>
            <a:off x="9107496" y="1815014"/>
            <a:ext cx="0" cy="1706880"/>
          </a:xfrm>
          <a:prstGeom prst="straightConnector1">
            <a:avLst/>
          </a:prstGeom>
          <a:ln>
            <a:prstDash val="dash"/>
            <a:tailEnd type="diamond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E8C5CD7A-4162-A0D6-A379-ACB0B83E20B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 rot="16200000">
            <a:off x="8118198" y="2569535"/>
            <a:ext cx="1472980" cy="325573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759604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37" y="584201"/>
            <a:ext cx="9884915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536987" y="3491375"/>
            <a:ext cx="179953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942136" y="1861904"/>
            <a:ext cx="3205908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r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42136" y="2441235"/>
            <a:ext cx="3205908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120406" y="3737055"/>
            <a:ext cx="1013114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6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7151928" y="3491375"/>
            <a:ext cx="179953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719283" y="1861904"/>
            <a:ext cx="3205908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719283" y="2441235"/>
            <a:ext cx="3205908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735348" y="3737055"/>
            <a:ext cx="1013114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6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31481" y="4811473"/>
            <a:ext cx="3205908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31481" y="5390804"/>
            <a:ext cx="3205908" cy="8448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40585" y="4355917"/>
            <a:ext cx="179953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427877" y="3737055"/>
            <a:ext cx="1013114" cy="549662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6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B5A7048-D50B-E276-5E64-73BACD9DBC6F}"/>
              </a:ext>
            </a:extLst>
          </p:cNvPr>
          <p:cNvGrpSpPr/>
          <p:nvPr userDrawn="1"/>
        </p:nvGrpSpPr>
        <p:grpSpPr>
          <a:xfrm>
            <a:off x="3973228" y="3357980"/>
            <a:ext cx="3922412" cy="1307812"/>
            <a:chOff x="4134283" y="2771991"/>
            <a:chExt cx="3923434" cy="13078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2ADC8C4-AED3-F19D-5D3F-401ED7DC5CD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5" name="Arc 47">
                <a:extLst>
                  <a:ext uri="{FF2B5EF4-FFF2-40B4-BE49-F238E27FC236}">
                    <a16:creationId xmlns:a16="http://schemas.microsoft.com/office/drawing/2014/main" id="{986042BA-6AF4-D717-7AED-61ECAB149F4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6" name="Arc 48">
                <a:extLst>
                  <a:ext uri="{FF2B5EF4-FFF2-40B4-BE49-F238E27FC236}">
                    <a16:creationId xmlns:a16="http://schemas.microsoft.com/office/drawing/2014/main" id="{1198BED1-F7D1-65FE-A885-037FBA91978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7" name="Arc 49">
                <a:extLst>
                  <a:ext uri="{FF2B5EF4-FFF2-40B4-BE49-F238E27FC236}">
                    <a16:creationId xmlns:a16="http://schemas.microsoft.com/office/drawing/2014/main" id="{66A07594-E743-F7CF-163C-CEF5C6F1986C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9E50480-6062-2A51-C0AE-9EEE704D3214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975B6218-D178-E779-EC94-0AE09DEA855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3215AD01-A07E-7C9F-C68B-6B137BF36AA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02325CDF-D165-81E7-89F2-182E853327B5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551690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37" y="584201"/>
            <a:ext cx="9884915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872354" y="3496572"/>
            <a:ext cx="179953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842323" y="3218768"/>
            <a:ext cx="229175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r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42323" y="3798099"/>
            <a:ext cx="229175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466861" y="3736486"/>
            <a:ext cx="1014936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6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E9CF1C14-210B-3036-9DF5-67882AC7650B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501148" y="3496572"/>
            <a:ext cx="179953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665C342-4CCB-3763-A555-74A520310A89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265326" y="1757346"/>
            <a:ext cx="2641628" cy="50733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42782480-C89D-6947-8E08-1B55E95380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265326" y="2336678"/>
            <a:ext cx="2641628" cy="83872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29">
            <a:extLst>
              <a:ext uri="{FF2B5EF4-FFF2-40B4-BE49-F238E27FC236}">
                <a16:creationId xmlns:a16="http://schemas.microsoft.com/office/drawing/2014/main" id="{688FAA17-CBEB-FBA3-2CA3-39DD5423E01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078992" y="3736486"/>
            <a:ext cx="1014936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6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8" name="Text Placeholder 29">
            <a:extLst>
              <a:ext uri="{FF2B5EF4-FFF2-40B4-BE49-F238E27FC236}">
                <a16:creationId xmlns:a16="http://schemas.microsoft.com/office/drawing/2014/main" id="{F9766493-783D-E1C6-82E2-DDBEC4B17C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977456" y="4796683"/>
            <a:ext cx="2641628" cy="50733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378D5432-DB0A-21D0-BE1A-E9C229657270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977456" y="5376015"/>
            <a:ext cx="2641628" cy="838725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1" name="Text Placeholder 40">
            <a:extLst>
              <a:ext uri="{FF2B5EF4-FFF2-40B4-BE49-F238E27FC236}">
                <a16:creationId xmlns:a16="http://schemas.microsoft.com/office/drawing/2014/main" id="{B2333B0A-C67D-B13E-0D9C-4133E323674C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207131" y="4355917"/>
            <a:ext cx="179953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36" name="Text Placeholder 29">
            <a:extLst>
              <a:ext uri="{FF2B5EF4-FFF2-40B4-BE49-F238E27FC236}">
                <a16:creationId xmlns:a16="http://schemas.microsoft.com/office/drawing/2014/main" id="{6DBDC8DD-0515-CDB5-2063-5F285554243C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772927" y="3736486"/>
            <a:ext cx="1014936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6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E4A10460-AAA3-75F4-08DB-EA1A7285EE37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726883" y="3218768"/>
            <a:ext cx="229175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l">
              <a:buNone/>
              <a:defRPr sz="17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599DF0B8-6317-2C1C-FF92-82D8E4568E0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726883" y="3798099"/>
            <a:ext cx="229175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2AB0158A-C062-A471-A6BC-DA5CC26BF31F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7825576" y="4355917"/>
            <a:ext cx="179953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DA84726B-856E-619A-A121-C00FACEED2F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385058" y="3736486"/>
            <a:ext cx="1014936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699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7CCB162-EC94-78DA-B0D3-5BA3F7F69628}"/>
              </a:ext>
            </a:extLst>
          </p:cNvPr>
          <p:cNvGrpSpPr/>
          <p:nvPr userDrawn="1"/>
        </p:nvGrpSpPr>
        <p:grpSpPr>
          <a:xfrm>
            <a:off x="3318382" y="3357980"/>
            <a:ext cx="5229882" cy="1307812"/>
            <a:chOff x="4134283" y="3357980"/>
            <a:chExt cx="5231244" cy="1307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C8D40C-57F8-3834-6639-34747BBE386A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0" name="Arc 47">
                <a:extLst>
                  <a:ext uri="{FF2B5EF4-FFF2-40B4-BE49-F238E27FC236}">
                    <a16:creationId xmlns:a16="http://schemas.microsoft.com/office/drawing/2014/main" id="{34E5F0FF-91A8-C2BE-EECE-79AAD5D5A321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21" name="Arc 48">
                <a:extLst>
                  <a:ext uri="{FF2B5EF4-FFF2-40B4-BE49-F238E27FC236}">
                    <a16:creationId xmlns:a16="http://schemas.microsoft.com/office/drawing/2014/main" id="{0BCF961E-278D-1FFD-814E-DC84B908B6BB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65245B5-A030-EBC0-C325-ED7EAEF92136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7" name="Arc 47">
                <a:extLst>
                  <a:ext uri="{FF2B5EF4-FFF2-40B4-BE49-F238E27FC236}">
                    <a16:creationId xmlns:a16="http://schemas.microsoft.com/office/drawing/2014/main" id="{884399FC-4336-C29E-B230-9A8DFE9E98B0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8" name="Arc 48">
                <a:extLst>
                  <a:ext uri="{FF2B5EF4-FFF2-40B4-BE49-F238E27FC236}">
                    <a16:creationId xmlns:a16="http://schemas.microsoft.com/office/drawing/2014/main" id="{178094A0-A75E-DB38-8B32-9569739CF7D3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CD68623-7E3C-D559-49E0-DEEBA30CB7CA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65BFEB18-1A35-EC5F-F50E-332E2ACE12D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A2D99465-7171-050A-9F88-A309C508E7B9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04997D-A1AB-DF72-B775-7317FDAD16E2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F6D503B9-D6B4-761A-258D-6EAE9440FE53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4913DA5B-33DD-40A5-BA47-470427FA5751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2650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37" y="584201"/>
            <a:ext cx="9884915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213866" y="3496571"/>
            <a:ext cx="179953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56703" y="1711907"/>
            <a:ext cx="206226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56703" y="2291238"/>
            <a:ext cx="206226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812872" y="3751749"/>
            <a:ext cx="1014936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62CC70E6-A404-7511-9BE1-3343D51E6C2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4538426" y="4351248"/>
            <a:ext cx="179953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97195B5-32EB-A3AD-2954-5FD3D1CFB87D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595831" y="4772313"/>
            <a:ext cx="206226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AA2E9FE1-AC1C-8B0F-03CB-2D268D863949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595831" y="5351644"/>
            <a:ext cx="206226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598109B0-5D70-7BF3-D7DD-09335F66343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120490" y="3751749"/>
            <a:ext cx="1014936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111BA7C4-4F03-ED6B-DF53-D39BF23777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835766" y="3496571"/>
            <a:ext cx="179953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38" name="Text Placeholder 29">
            <a:extLst>
              <a:ext uri="{FF2B5EF4-FFF2-40B4-BE49-F238E27FC236}">
                <a16:creationId xmlns:a16="http://schemas.microsoft.com/office/drawing/2014/main" id="{BC773118-8422-1E23-C40F-54D9D49BE68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889845" y="1711907"/>
            <a:ext cx="206226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39" name="Text Placeholder 29">
            <a:extLst>
              <a:ext uri="{FF2B5EF4-FFF2-40B4-BE49-F238E27FC236}">
                <a16:creationId xmlns:a16="http://schemas.microsoft.com/office/drawing/2014/main" id="{65EDAE88-2BA6-B822-2187-A611D84C71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889845" y="2291238"/>
            <a:ext cx="206226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5" name="Text Placeholder 29">
            <a:extLst>
              <a:ext uri="{FF2B5EF4-FFF2-40B4-BE49-F238E27FC236}">
                <a16:creationId xmlns:a16="http://schemas.microsoft.com/office/drawing/2014/main" id="{10E4AB2D-4CAD-7FD1-5BFB-C4018C77DE4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428109" y="3751749"/>
            <a:ext cx="1014936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9710F7E5-7B54-E3FB-92E0-A9DF00EDE9AC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7156783" y="4351248"/>
            <a:ext cx="179953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47" name="Text Placeholder 29">
            <a:extLst>
              <a:ext uri="{FF2B5EF4-FFF2-40B4-BE49-F238E27FC236}">
                <a16:creationId xmlns:a16="http://schemas.microsoft.com/office/drawing/2014/main" id="{2907DB3D-2B69-E237-8338-368AE3C8E13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240461" y="4772313"/>
            <a:ext cx="206226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8" name="Text Placeholder 29">
            <a:extLst>
              <a:ext uri="{FF2B5EF4-FFF2-40B4-BE49-F238E27FC236}">
                <a16:creationId xmlns:a16="http://schemas.microsoft.com/office/drawing/2014/main" id="{9F1F84CD-5412-F357-81AC-9B8B5B1A7F5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240461" y="5351644"/>
            <a:ext cx="206226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0" name="Text Placeholder 29">
            <a:extLst>
              <a:ext uri="{FF2B5EF4-FFF2-40B4-BE49-F238E27FC236}">
                <a16:creationId xmlns:a16="http://schemas.microsoft.com/office/drawing/2014/main" id="{65A3D2C8-889B-01C5-7D8C-97BD1B272C6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735727" y="3751749"/>
            <a:ext cx="1014936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1" name="Text Placeholder 39">
            <a:extLst>
              <a:ext uri="{FF2B5EF4-FFF2-40B4-BE49-F238E27FC236}">
                <a16:creationId xmlns:a16="http://schemas.microsoft.com/office/drawing/2014/main" id="{9D09C73E-BF12-DCB6-8B09-3D6FAFFBE287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8457666" y="3496571"/>
            <a:ext cx="179953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52" name="Text Placeholder 29">
            <a:extLst>
              <a:ext uri="{FF2B5EF4-FFF2-40B4-BE49-F238E27FC236}">
                <a16:creationId xmlns:a16="http://schemas.microsoft.com/office/drawing/2014/main" id="{591DC484-B7DD-3074-21D1-3778747EC0B3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522987" y="1720151"/>
            <a:ext cx="2062263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3" name="Text Placeholder 29">
            <a:extLst>
              <a:ext uri="{FF2B5EF4-FFF2-40B4-BE49-F238E27FC236}">
                <a16:creationId xmlns:a16="http://schemas.microsoft.com/office/drawing/2014/main" id="{8F10405C-6C63-407E-0665-697D51F06D72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522987" y="2299482"/>
            <a:ext cx="2062263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AB736FB3-1E84-076D-986C-E0478B505A1B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8043346" y="3751749"/>
            <a:ext cx="1014936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FC5BDDF-B44E-4697-72D2-5D75D67380E8}"/>
              </a:ext>
            </a:extLst>
          </p:cNvPr>
          <p:cNvGrpSpPr/>
          <p:nvPr userDrawn="1"/>
        </p:nvGrpSpPr>
        <p:grpSpPr>
          <a:xfrm>
            <a:off x="2667198" y="3357980"/>
            <a:ext cx="6537352" cy="1307812"/>
            <a:chOff x="3480378" y="3357980"/>
            <a:chExt cx="6539055" cy="1307812"/>
          </a:xfrm>
        </p:grpSpPr>
        <p:sp>
          <p:nvSpPr>
            <p:cNvPr id="7" name="Arc 47">
              <a:extLst>
                <a:ext uri="{FF2B5EF4-FFF2-40B4-BE49-F238E27FC236}">
                  <a16:creationId xmlns:a16="http://schemas.microsoft.com/office/drawing/2014/main" id="{0BA050EE-725E-696E-BB2C-6EA9D3E97823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8" name="Arc 47">
              <a:extLst>
                <a:ext uri="{FF2B5EF4-FFF2-40B4-BE49-F238E27FC236}">
                  <a16:creationId xmlns:a16="http://schemas.microsoft.com/office/drawing/2014/main" id="{BCA34499-99ED-BC43-4118-1A9CC6F1143B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0" name="Arc 48">
              <a:extLst>
                <a:ext uri="{FF2B5EF4-FFF2-40B4-BE49-F238E27FC236}">
                  <a16:creationId xmlns:a16="http://schemas.microsoft.com/office/drawing/2014/main" id="{56E05A6D-3B23-98D5-8FD3-2154383DFA4E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DCF43937-3269-04C3-5B95-198BC2513BE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3158D5CA-0575-06A0-DFB1-C84EB494BF48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38539F59-7DBE-09FA-2224-95CEDB6A071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141DA3FF-8B95-6AFD-8D36-7C325910B7D5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88715D1B-77B6-C3AE-19B7-B1B43A772039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8F6EF26C-6E28-D9A6-7A9B-06F6B826F917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12BFCAEE-B63B-8000-B738-A038371636F8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</p:grpSp>
    </p:spTree>
    <p:extLst>
      <p:ext uri="{BB962C8B-B14F-4D97-AF65-F5344CB8AC3E}">
        <p14:creationId xmlns:p14="http://schemas.microsoft.com/office/powerpoint/2010/main" val="3025146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37" y="584201"/>
            <a:ext cx="9884915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4CDE9001-2BFE-DC7E-3376-A5321A78950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2562796" y="3492673"/>
            <a:ext cx="179953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220CFCED-1102-2362-47DC-164859E7300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902137" y="1715115"/>
            <a:ext cx="1545178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27" name="Text Placeholder 29">
            <a:extLst>
              <a:ext uri="{FF2B5EF4-FFF2-40B4-BE49-F238E27FC236}">
                <a16:creationId xmlns:a16="http://schemas.microsoft.com/office/drawing/2014/main" id="{9A0C1754-2516-594E-668C-3DC0D7EE3E4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902137" y="2294446"/>
            <a:ext cx="1545178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23A7DD9-C0F9-8011-30C3-323E467C5B8E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168352" y="3736486"/>
            <a:ext cx="1014936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8738AA9D-B5D1-E661-D46F-7AE3913D8C0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3873981" y="4355917"/>
            <a:ext cx="179953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37" name="Text Placeholder 29">
            <a:extLst>
              <a:ext uri="{FF2B5EF4-FFF2-40B4-BE49-F238E27FC236}">
                <a16:creationId xmlns:a16="http://schemas.microsoft.com/office/drawing/2014/main" id="{319EB4E9-F375-A264-51F4-9F8C9F36051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3207074" y="4852538"/>
            <a:ext cx="1545178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41" name="Text Placeholder 29">
            <a:extLst>
              <a:ext uri="{FF2B5EF4-FFF2-40B4-BE49-F238E27FC236}">
                <a16:creationId xmlns:a16="http://schemas.microsoft.com/office/drawing/2014/main" id="{D01CDC55-2FCA-B4DB-8319-8DEB1BCEB1E5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207074" y="5431869"/>
            <a:ext cx="1545178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43" name="Text Placeholder 29">
            <a:extLst>
              <a:ext uri="{FF2B5EF4-FFF2-40B4-BE49-F238E27FC236}">
                <a16:creationId xmlns:a16="http://schemas.microsoft.com/office/drawing/2014/main" id="{6C4FF98D-7D78-6D09-0706-7E3E23B84D8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472708" y="3736486"/>
            <a:ext cx="1014936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56" name="Text Placeholder 39">
            <a:extLst>
              <a:ext uri="{FF2B5EF4-FFF2-40B4-BE49-F238E27FC236}">
                <a16:creationId xmlns:a16="http://schemas.microsoft.com/office/drawing/2014/main" id="{083F00A7-04DE-84D0-91B0-61BAF1EF3B6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185165" y="3492673"/>
            <a:ext cx="179953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57" name="Text Placeholder 29">
            <a:extLst>
              <a:ext uri="{FF2B5EF4-FFF2-40B4-BE49-F238E27FC236}">
                <a16:creationId xmlns:a16="http://schemas.microsoft.com/office/drawing/2014/main" id="{83636FEA-A74C-BB27-67F7-9B6D3E3DC54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12011" y="1684943"/>
            <a:ext cx="1545178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58" name="Text Placeholder 29">
            <a:extLst>
              <a:ext uri="{FF2B5EF4-FFF2-40B4-BE49-F238E27FC236}">
                <a16:creationId xmlns:a16="http://schemas.microsoft.com/office/drawing/2014/main" id="{F8F88145-1753-4141-BB07-5D36AFBC9BA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512011" y="2264274"/>
            <a:ext cx="1545178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0" name="Text Placeholder 29">
            <a:extLst>
              <a:ext uri="{FF2B5EF4-FFF2-40B4-BE49-F238E27FC236}">
                <a16:creationId xmlns:a16="http://schemas.microsoft.com/office/drawing/2014/main" id="{A38E980A-D97F-70C8-2EAA-E360966CD21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777064" y="3736486"/>
            <a:ext cx="1014936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1" name="Text Placeholder 39">
            <a:extLst>
              <a:ext uri="{FF2B5EF4-FFF2-40B4-BE49-F238E27FC236}">
                <a16:creationId xmlns:a16="http://schemas.microsoft.com/office/drawing/2014/main" id="{1C980CF6-DE07-E961-5CB4-5BB0AE92980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6496350" y="4355917"/>
            <a:ext cx="179953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62" name="Text Placeholder 29">
            <a:extLst>
              <a:ext uri="{FF2B5EF4-FFF2-40B4-BE49-F238E27FC236}">
                <a16:creationId xmlns:a16="http://schemas.microsoft.com/office/drawing/2014/main" id="{2A969E6B-BB5F-35B0-3AC1-3A267C7BDCD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5816949" y="4852538"/>
            <a:ext cx="1545178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70CBB720-9C6C-B684-7805-CEB0CD039A9B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816949" y="5431869"/>
            <a:ext cx="1545178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5" name="Text Placeholder 29">
            <a:extLst>
              <a:ext uri="{FF2B5EF4-FFF2-40B4-BE49-F238E27FC236}">
                <a16:creationId xmlns:a16="http://schemas.microsoft.com/office/drawing/2014/main" id="{AF8E2EF6-C61A-6777-E2D6-1FEFFADA84C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81421" y="3736486"/>
            <a:ext cx="1014936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6" name="Text Placeholder 39">
            <a:extLst>
              <a:ext uri="{FF2B5EF4-FFF2-40B4-BE49-F238E27FC236}">
                <a16:creationId xmlns:a16="http://schemas.microsoft.com/office/drawing/2014/main" id="{4361108A-4725-DEFD-443F-260BC03C92B6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7807534" y="3492673"/>
            <a:ext cx="179953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B826B9E-2A30-C8BE-CF00-F78B3F572CF4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121886" y="1706539"/>
            <a:ext cx="1545178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68" name="Text Placeholder 29">
            <a:extLst>
              <a:ext uri="{FF2B5EF4-FFF2-40B4-BE49-F238E27FC236}">
                <a16:creationId xmlns:a16="http://schemas.microsoft.com/office/drawing/2014/main" id="{62BBD775-ADAB-33FF-5219-8D2DCBA6FF2E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121886" y="2285870"/>
            <a:ext cx="1545178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0" name="Text Placeholder 29">
            <a:extLst>
              <a:ext uri="{FF2B5EF4-FFF2-40B4-BE49-F238E27FC236}">
                <a16:creationId xmlns:a16="http://schemas.microsoft.com/office/drawing/2014/main" id="{B6F9F172-58EC-8DB2-1BF8-8545A83F5248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7385777" y="3736486"/>
            <a:ext cx="1014936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71" name="Text Placeholder 39">
            <a:extLst>
              <a:ext uri="{FF2B5EF4-FFF2-40B4-BE49-F238E27FC236}">
                <a16:creationId xmlns:a16="http://schemas.microsoft.com/office/drawing/2014/main" id="{3F98A24E-C2F0-0D57-5789-3C4C93AD4149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18719" y="4355917"/>
            <a:ext cx="179953" cy="180000"/>
          </a:xfrm>
          <a:custGeom>
            <a:avLst/>
            <a:gdLst>
              <a:gd name="connsiteX0" fmla="*/ 397660 w 403472"/>
              <a:gd name="connsiteY0" fmla="*/ 0 h 403472"/>
              <a:gd name="connsiteX1" fmla="*/ 278889 w 403472"/>
              <a:gd name="connsiteY1" fmla="*/ 200609 h 403472"/>
              <a:gd name="connsiteX2" fmla="*/ 403472 w 403472"/>
              <a:gd name="connsiteY2" fmla="*/ 397660 h 403472"/>
              <a:gd name="connsiteX3" fmla="*/ 202864 w 403472"/>
              <a:gd name="connsiteY3" fmla="*/ 278889 h 403472"/>
              <a:gd name="connsiteX4" fmla="*/ 5812 w 403472"/>
              <a:gd name="connsiteY4" fmla="*/ 403472 h 403472"/>
              <a:gd name="connsiteX5" fmla="*/ 124583 w 403472"/>
              <a:gd name="connsiteY5" fmla="*/ 202864 h 403472"/>
              <a:gd name="connsiteX6" fmla="*/ 0 w 403472"/>
              <a:gd name="connsiteY6" fmla="*/ 5812 h 403472"/>
              <a:gd name="connsiteX7" fmla="*/ 200608 w 403472"/>
              <a:gd name="connsiteY7" fmla="*/ 124584 h 403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3472" h="403472">
                <a:moveTo>
                  <a:pt x="397660" y="0"/>
                </a:moveTo>
                <a:lnTo>
                  <a:pt x="278889" y="200609"/>
                </a:lnTo>
                <a:lnTo>
                  <a:pt x="403472" y="397660"/>
                </a:lnTo>
                <a:lnTo>
                  <a:pt x="202864" y="278889"/>
                </a:lnTo>
                <a:lnTo>
                  <a:pt x="5812" y="403472"/>
                </a:lnTo>
                <a:lnTo>
                  <a:pt x="124583" y="202864"/>
                </a:lnTo>
                <a:lnTo>
                  <a:pt x="0" y="5812"/>
                </a:lnTo>
                <a:lnTo>
                  <a:pt x="200608" y="12458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ID" sz="1000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 defTabSz="914126"/>
            <a:endParaRPr lang="en-ID" dirty="0"/>
          </a:p>
        </p:txBody>
      </p:sp>
      <p:sp>
        <p:nvSpPr>
          <p:cNvPr id="72" name="Text Placeholder 29">
            <a:extLst>
              <a:ext uri="{FF2B5EF4-FFF2-40B4-BE49-F238E27FC236}">
                <a16:creationId xmlns:a16="http://schemas.microsoft.com/office/drawing/2014/main" id="{B0FF3B9D-E9A5-B5B4-FC3A-0162D33B2C93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8426822" y="4852538"/>
            <a:ext cx="1545178" cy="50733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4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</a:t>
            </a:r>
            <a:endParaRPr lang="en-ID" dirty="0"/>
          </a:p>
        </p:txBody>
      </p:sp>
      <p:sp>
        <p:nvSpPr>
          <p:cNvPr id="73" name="Text Placeholder 29">
            <a:extLst>
              <a:ext uri="{FF2B5EF4-FFF2-40B4-BE49-F238E27FC236}">
                <a16:creationId xmlns:a16="http://schemas.microsoft.com/office/drawing/2014/main" id="{9F4160D9-95CA-4A18-3961-7B5302D779E4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8426822" y="5431869"/>
            <a:ext cx="1545178" cy="97808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200" b="0"/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5" name="Text Placeholder 29">
            <a:extLst>
              <a:ext uri="{FF2B5EF4-FFF2-40B4-BE49-F238E27FC236}">
                <a16:creationId xmlns:a16="http://schemas.microsoft.com/office/drawing/2014/main" id="{E8C5CD7A-4162-A0D6-A379-ACB0B83E20B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8690132" y="3736486"/>
            <a:ext cx="1014936" cy="550800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 algn="ctr">
              <a:buNone/>
              <a:defRPr sz="1300" b="1"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>
              <a:buNone/>
              <a:defRPr sz="733"/>
            </a:lvl2pPr>
            <a:lvl3pPr marL="914172" indent="0">
              <a:buNone/>
              <a:defRPr sz="700"/>
            </a:lvl3pPr>
            <a:lvl4pPr marL="1371257" indent="0">
              <a:buNone/>
              <a:defRPr sz="667"/>
            </a:lvl4pPr>
            <a:lvl5pPr marL="1828342" indent="0">
              <a:buNone/>
              <a:defRPr sz="667"/>
            </a:lvl5pPr>
          </a:lstStyle>
          <a:p>
            <a:pPr lvl="0"/>
            <a:r>
              <a:rPr lang="en-US" dirty="0"/>
              <a:t>Text</a:t>
            </a:r>
            <a:endParaRPr lang="en-ID" dirty="0"/>
          </a:p>
        </p:txBody>
      </p:sp>
      <p:sp>
        <p:nvSpPr>
          <p:cNvPr id="6" name="Arc 48">
            <a:extLst>
              <a:ext uri="{FF2B5EF4-FFF2-40B4-BE49-F238E27FC236}">
                <a16:creationId xmlns:a16="http://schemas.microsoft.com/office/drawing/2014/main" id="{8EAE42D9-C822-6783-7B95-D94FF59C199B}"/>
              </a:ext>
            </a:extLst>
          </p:cNvPr>
          <p:cNvSpPr/>
          <p:nvPr userDrawn="1"/>
        </p:nvSpPr>
        <p:spPr>
          <a:xfrm flipV="1">
            <a:off x="8543866" y="3357980"/>
            <a:ext cx="1307470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7" name="Arc 47">
            <a:extLst>
              <a:ext uri="{FF2B5EF4-FFF2-40B4-BE49-F238E27FC236}">
                <a16:creationId xmlns:a16="http://schemas.microsoft.com/office/drawing/2014/main" id="{E47C15F9-251F-4E6A-3EFA-A96B07A463A7}"/>
              </a:ext>
            </a:extLst>
          </p:cNvPr>
          <p:cNvSpPr/>
          <p:nvPr userDrawn="1"/>
        </p:nvSpPr>
        <p:spPr>
          <a:xfrm>
            <a:off x="7236396" y="3357980"/>
            <a:ext cx="1307470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8" name="Arc 47">
            <a:extLst>
              <a:ext uri="{FF2B5EF4-FFF2-40B4-BE49-F238E27FC236}">
                <a16:creationId xmlns:a16="http://schemas.microsoft.com/office/drawing/2014/main" id="{90551928-F378-DB4F-DCAA-E5BC2BE03043}"/>
              </a:ext>
            </a:extLst>
          </p:cNvPr>
          <p:cNvSpPr/>
          <p:nvPr userDrawn="1"/>
        </p:nvSpPr>
        <p:spPr>
          <a:xfrm>
            <a:off x="4621455" y="3357980"/>
            <a:ext cx="1307470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0" name="Arc 48">
            <a:extLst>
              <a:ext uri="{FF2B5EF4-FFF2-40B4-BE49-F238E27FC236}">
                <a16:creationId xmlns:a16="http://schemas.microsoft.com/office/drawing/2014/main" id="{577B26A8-71AE-5340-97BA-8436E2C46F5B}"/>
              </a:ext>
            </a:extLst>
          </p:cNvPr>
          <p:cNvSpPr/>
          <p:nvPr userDrawn="1"/>
        </p:nvSpPr>
        <p:spPr>
          <a:xfrm flipV="1">
            <a:off x="5928925" y="3357980"/>
            <a:ext cx="1307470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1" name="Arc 47">
            <a:extLst>
              <a:ext uri="{FF2B5EF4-FFF2-40B4-BE49-F238E27FC236}">
                <a16:creationId xmlns:a16="http://schemas.microsoft.com/office/drawing/2014/main" id="{1A098200-6CF0-63BA-0F00-EEFAF3DCDD75}"/>
              </a:ext>
            </a:extLst>
          </p:cNvPr>
          <p:cNvSpPr/>
          <p:nvPr userDrawn="1"/>
        </p:nvSpPr>
        <p:spPr>
          <a:xfrm>
            <a:off x="2006514" y="3357980"/>
            <a:ext cx="1307470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2" name="Arc 48">
            <a:extLst>
              <a:ext uri="{FF2B5EF4-FFF2-40B4-BE49-F238E27FC236}">
                <a16:creationId xmlns:a16="http://schemas.microsoft.com/office/drawing/2014/main" id="{9D0D8FEF-5B51-3ACE-680E-C910303B9F85}"/>
              </a:ext>
            </a:extLst>
          </p:cNvPr>
          <p:cNvSpPr/>
          <p:nvPr userDrawn="1"/>
        </p:nvSpPr>
        <p:spPr>
          <a:xfrm flipV="1">
            <a:off x="3313984" y="3357980"/>
            <a:ext cx="1307470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D2ACB575-5252-D16E-8F87-6D1C980CE7D2}"/>
              </a:ext>
            </a:extLst>
          </p:cNvPr>
          <p:cNvSpPr/>
          <p:nvPr userDrawn="1"/>
        </p:nvSpPr>
        <p:spPr>
          <a:xfrm>
            <a:off x="2006514" y="3357980"/>
            <a:ext cx="1307470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8811BD6-1FE7-3CD1-EDF1-992C5B28EA43}"/>
              </a:ext>
            </a:extLst>
          </p:cNvPr>
          <p:cNvSpPr/>
          <p:nvPr userDrawn="1"/>
        </p:nvSpPr>
        <p:spPr>
          <a:xfrm flipV="1">
            <a:off x="3313984" y="3357980"/>
            <a:ext cx="1307470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C9B00ED1-0810-06C6-EFE3-1AAA86963842}"/>
              </a:ext>
            </a:extLst>
          </p:cNvPr>
          <p:cNvSpPr/>
          <p:nvPr userDrawn="1"/>
        </p:nvSpPr>
        <p:spPr>
          <a:xfrm>
            <a:off x="4621455" y="3357980"/>
            <a:ext cx="1307470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F80BBFDF-B7E9-578C-8E03-B6652D29AA44}"/>
              </a:ext>
            </a:extLst>
          </p:cNvPr>
          <p:cNvSpPr/>
          <p:nvPr userDrawn="1"/>
        </p:nvSpPr>
        <p:spPr>
          <a:xfrm flipV="1">
            <a:off x="5928925" y="3357980"/>
            <a:ext cx="1307470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FBFE58C-F4A7-3CCB-8F58-A05F53095710}"/>
              </a:ext>
            </a:extLst>
          </p:cNvPr>
          <p:cNvSpPr/>
          <p:nvPr userDrawn="1"/>
        </p:nvSpPr>
        <p:spPr>
          <a:xfrm>
            <a:off x="7236396" y="3357980"/>
            <a:ext cx="1307470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D657770-3995-7E9C-6892-58EEE01E3965}"/>
              </a:ext>
            </a:extLst>
          </p:cNvPr>
          <p:cNvSpPr/>
          <p:nvPr userDrawn="1"/>
        </p:nvSpPr>
        <p:spPr>
          <a:xfrm flipV="1">
            <a:off x="8543866" y="3357980"/>
            <a:ext cx="1307470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40970162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237" y="584201"/>
            <a:ext cx="9884915" cy="1047291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636280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351731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4078813" cy="685799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1603" y="219870"/>
            <a:ext cx="373058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9714" y="1285875"/>
            <a:ext cx="7141890" cy="3407337"/>
          </a:xfrm>
        </p:spPr>
        <p:txBody>
          <a:bodyPr anchor="b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9714" y="4784326"/>
            <a:ext cx="7141890" cy="787800"/>
          </a:xfrm>
        </p:spPr>
        <p:txBody>
          <a:bodyPr anchor="t">
            <a:noAutofit/>
          </a:bodyPr>
          <a:lstStyle>
            <a:lvl1pPr marL="0" indent="0">
              <a:buNone/>
              <a:defRPr sz="1799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9274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1603" y="219870"/>
            <a:ext cx="373058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171" y="1767840"/>
            <a:ext cx="9412484" cy="1861958"/>
          </a:xfrm>
        </p:spPr>
        <p:txBody>
          <a:bodyPr anchor="b">
            <a:noAutofit/>
          </a:bodyPr>
          <a:lstStyle>
            <a:lvl1pPr algn="ctr"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171" y="3720913"/>
            <a:ext cx="9412484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799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181D6F-925D-11AF-2C98-147D20F7345F}"/>
              </a:ext>
            </a:extLst>
          </p:cNvPr>
          <p:cNvSpPr/>
          <p:nvPr userDrawn="1"/>
        </p:nvSpPr>
        <p:spPr>
          <a:xfrm>
            <a:off x="1307758" y="1706880"/>
            <a:ext cx="9573310" cy="1980168"/>
          </a:xfrm>
          <a:prstGeom prst="rect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pPr lvl="0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805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77A702D9-F0D6-6E51-C7A3-A37F4F89B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1603" y="219870"/>
            <a:ext cx="373058" cy="364331"/>
          </a:xfrm>
          <a:prstGeom prst="rect">
            <a:avLst/>
          </a:prstGeom>
        </p:spPr>
        <p:txBody>
          <a:bodyPr/>
          <a:lstStyle/>
          <a:p>
            <a:fld id="{B4E73946-9152-2148-B286-BEF1B04A819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F5B50CE-7411-9DF7-D5E1-A3E206F8C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171" y="1767840"/>
            <a:ext cx="9412484" cy="1861958"/>
          </a:xfrm>
        </p:spPr>
        <p:txBody>
          <a:bodyPr anchor="b">
            <a:noAutofit/>
          </a:bodyPr>
          <a:lstStyle>
            <a:lvl1pPr algn="ctr"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DF0E4240-FCE5-B1CB-F0A1-3CC878A24B0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88171" y="3720913"/>
            <a:ext cx="9412484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799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02958EE0-5C2B-9354-6BC1-3F5715D3E501}"/>
              </a:ext>
            </a:extLst>
          </p:cNvPr>
          <p:cNvSpPr/>
          <p:nvPr userDrawn="1"/>
        </p:nvSpPr>
        <p:spPr>
          <a:xfrm>
            <a:off x="5116767" y="3675356"/>
            <a:ext cx="1955292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208963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1"/>
            <a:ext cx="11014381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222" y="1786675"/>
            <a:ext cx="449780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AC4168D-DBA3-1038-A267-B5C3991018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222" y="2885150"/>
            <a:ext cx="449780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87B46C0-64ED-A546-4708-0A59FB1013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87222" y="3983625"/>
            <a:ext cx="449780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AAB606B-9644-6972-2910-97E020CD9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222" y="5082101"/>
            <a:ext cx="449780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DF96B559-DDD5-C3D7-D7AB-8B85EFFCDCF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098897" y="1786675"/>
            <a:ext cx="449780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42EE36C8-A9D5-2C5F-145D-1283212BAA4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098897" y="2885150"/>
            <a:ext cx="449780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5DEA311-A086-03BF-9C5A-FAC97198BA0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098897" y="3983625"/>
            <a:ext cx="449780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9222D379-4CBA-1530-BD95-FC018532A55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098897" y="5082101"/>
            <a:ext cx="449780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6659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7" name="Straight Connector 6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1"/>
            <a:ext cx="11014381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4413" y="1786675"/>
            <a:ext cx="5502285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0AC4168D-DBA3-1038-A267-B5C3991018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4413" y="2885150"/>
            <a:ext cx="5502285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F87B46C0-64ED-A546-4708-0A59FB1013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4413" y="3983625"/>
            <a:ext cx="5502285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BAAB606B-9644-6972-2910-97E020CD9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4413" y="5082101"/>
            <a:ext cx="5502285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93797374-5F30-18F8-BC16-299A9010910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" y="1786674"/>
            <a:ext cx="5085025" cy="39218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581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1"/>
            <a:ext cx="7522790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221" y="1786675"/>
            <a:ext cx="752279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6E227C2C-7038-3050-0594-64731D0B0B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484276" y="586129"/>
            <a:ext cx="3112421" cy="522311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F900E-E7FA-C19B-AA97-572C491C4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7221" y="2635697"/>
            <a:ext cx="752279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6A171AC-A4A3-581C-9426-2414E9F27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7221" y="3484719"/>
            <a:ext cx="752279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5426E3-26ED-7EB8-86CA-70F1CEFF0F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221" y="4333741"/>
            <a:ext cx="752279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B14CD0C-88D2-2217-BD10-BEC6B32673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87221" y="5182765"/>
            <a:ext cx="7522791" cy="6264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0821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219785" y="2562742"/>
            <a:ext cx="5053504" cy="1439490"/>
          </a:xfrm>
        </p:spPr>
        <p:txBody>
          <a:bodyPr wrap="square" anchor="ctr">
            <a:noAutofit/>
          </a:bodyPr>
          <a:lstStyle>
            <a:lvl1pPr algn="ctr"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85296" y="750598"/>
            <a:ext cx="8511399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F900E-E7FA-C19B-AA97-572C491C4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085296" y="1789797"/>
            <a:ext cx="8511399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6A171AC-A4A3-581C-9426-2414E9F27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085296" y="2828996"/>
            <a:ext cx="8511399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5426E3-26ED-7EB8-86CA-70F1CEFF0F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085296" y="3868195"/>
            <a:ext cx="8511399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B14CD0C-88D2-2217-BD10-BEC6B32673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090204" y="4907394"/>
            <a:ext cx="8511399" cy="90184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671956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1"/>
            <a:ext cx="11017555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CEDCBA5-E29C-F317-A1C0-30907E0199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048" y="2185526"/>
            <a:ext cx="1945769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F82F900E-E7FA-C19B-AA97-572C491C482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52788" y="2185526"/>
            <a:ext cx="1945769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B6A171AC-A4A3-581C-9426-2414E9F2711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121528" y="2185526"/>
            <a:ext cx="1945769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605426E3-26ED-7EB8-86CA-70F1CEFF0F9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390268" y="2185526"/>
            <a:ext cx="1945769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B14CD0C-88D2-2217-BD10-BEC6B326737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659008" y="2185526"/>
            <a:ext cx="1945769" cy="312419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C15AAC49-04E5-14A7-C4AC-CBFA1501A728}"/>
              </a:ext>
            </a:extLst>
          </p:cNvPr>
          <p:cNvSpPr/>
          <p:nvPr userDrawn="1"/>
        </p:nvSpPr>
        <p:spPr>
          <a:xfrm>
            <a:off x="595302" y="2122515"/>
            <a:ext cx="194709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412D1F20-BF14-465E-15C6-366E2E87A127}"/>
              </a:ext>
            </a:extLst>
          </p:cNvPr>
          <p:cNvSpPr/>
          <p:nvPr userDrawn="1"/>
        </p:nvSpPr>
        <p:spPr>
          <a:xfrm>
            <a:off x="2861890" y="2122515"/>
            <a:ext cx="194709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7C601C26-558A-0485-68FA-0B3A44C0012B}"/>
              </a:ext>
            </a:extLst>
          </p:cNvPr>
          <p:cNvSpPr/>
          <p:nvPr userDrawn="1"/>
        </p:nvSpPr>
        <p:spPr>
          <a:xfrm>
            <a:off x="5128479" y="2122515"/>
            <a:ext cx="194709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71F2589F-8E0A-4564-4196-AB40887F481B}"/>
              </a:ext>
            </a:extLst>
          </p:cNvPr>
          <p:cNvSpPr/>
          <p:nvPr userDrawn="1"/>
        </p:nvSpPr>
        <p:spPr>
          <a:xfrm>
            <a:off x="7395068" y="2122515"/>
            <a:ext cx="194709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10" name="Line">
            <a:extLst>
              <a:ext uri="{FF2B5EF4-FFF2-40B4-BE49-F238E27FC236}">
                <a16:creationId xmlns:a16="http://schemas.microsoft.com/office/drawing/2014/main" id="{041CC5FF-73DF-7404-2795-EBC523E73FB8}"/>
              </a:ext>
            </a:extLst>
          </p:cNvPr>
          <p:cNvSpPr/>
          <p:nvPr userDrawn="1"/>
        </p:nvSpPr>
        <p:spPr>
          <a:xfrm>
            <a:off x="9661655" y="2122515"/>
            <a:ext cx="1947093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897013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2606040"/>
            <a:ext cx="4478758" cy="1645920"/>
          </a:xfrm>
        </p:spPr>
        <p:txBody>
          <a:bodyPr wrap="square" anchor="ctr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17B038DB-153E-EEB9-4032-900DD60BB2D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82541" y="1619834"/>
            <a:ext cx="5216954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681D5D28-3559-47CD-6745-A0FD325A502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82541" y="1193484"/>
            <a:ext cx="5216954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0F91C74D-71D2-5CA7-00FB-303FFB8E199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382541" y="2822122"/>
            <a:ext cx="5216954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C38AC1FC-26E5-358F-9100-9A46675DEF7F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82541" y="2395771"/>
            <a:ext cx="5216954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2FD2225E-A040-537E-36EA-C4957269F98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382541" y="4024409"/>
            <a:ext cx="5216954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726BF17D-F6A8-E12C-D100-56C59027A95E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82541" y="3598058"/>
            <a:ext cx="5216954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F4495EFA-923F-DE8B-D07B-0CBD0EC8560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82541" y="5226696"/>
            <a:ext cx="5216954" cy="42371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8A368480-EF27-8B04-A0A1-6A07E81A8FA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82541" y="4800345"/>
            <a:ext cx="5216954" cy="423715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22808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2606040"/>
            <a:ext cx="4478758" cy="1645920"/>
          </a:xfrm>
        </p:spPr>
        <p:txBody>
          <a:bodyPr wrap="square" anchor="ctr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8F5207-3A5D-41DF-E001-899C5F9FBCD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7571" y="1491192"/>
            <a:ext cx="513683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6B746-5A89-B7D9-956C-F0400442F30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4053" y="2569349"/>
            <a:ext cx="540719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2F571-EE30-0274-9D91-1880425A90B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4394" y="3715117"/>
            <a:ext cx="539701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DFB2A89-AC5C-16AF-5F55-FA3C97E4CD7E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2936" y="4874404"/>
            <a:ext cx="282952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CE9B7D8-D58F-9523-0E67-4514CB183C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0967" y="1376536"/>
            <a:ext cx="503063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EF375A-DB4B-0D72-D9D2-3EB6808A484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0967" y="2571747"/>
            <a:ext cx="503063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297AFCA-8E69-DE98-463D-2FA9BCF0AC0D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0967" y="3538996"/>
            <a:ext cx="503063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1A065D-CD5C-5187-2E10-389396687308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0967" y="4730644"/>
            <a:ext cx="5030636" cy="747251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244443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EFECB-CF03-7F1C-AB91-43ED0E5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709" y="2194562"/>
            <a:ext cx="8135407" cy="1577478"/>
          </a:xfrm>
        </p:spPr>
        <p:txBody>
          <a:bodyPr anchor="b">
            <a:noAutofit/>
          </a:bodyPr>
          <a:lstStyle>
            <a:lvl1pPr algn="ctr"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7C8C00-90C8-D879-657C-39E414130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6709" y="3863155"/>
            <a:ext cx="8135407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799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768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EFECB-CF03-7F1C-AB91-43ED0E5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709" y="2194562"/>
            <a:ext cx="8135407" cy="1577478"/>
          </a:xfrm>
        </p:spPr>
        <p:txBody>
          <a:bodyPr anchor="b">
            <a:noAutofit/>
          </a:bodyPr>
          <a:lstStyle>
            <a:lvl1pPr algn="ctr"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7C8C00-90C8-D879-657C-39E414130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6709" y="3863155"/>
            <a:ext cx="8135407" cy="787800"/>
          </a:xfrm>
        </p:spPr>
        <p:txBody>
          <a:bodyPr anchor="t">
            <a:noAutofit/>
          </a:bodyPr>
          <a:lstStyle>
            <a:lvl1pPr marL="0" indent="0" algn="ctr">
              <a:buNone/>
              <a:defRPr sz="1799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Line">
            <a:extLst>
              <a:ext uri="{FF2B5EF4-FFF2-40B4-BE49-F238E27FC236}">
                <a16:creationId xmlns:a16="http://schemas.microsoft.com/office/drawing/2014/main" id="{051DE302-F517-F6F2-8DBB-05C1E95FF9BA}"/>
              </a:ext>
            </a:extLst>
          </p:cNvPr>
          <p:cNvSpPr/>
          <p:nvPr userDrawn="1"/>
        </p:nvSpPr>
        <p:spPr>
          <a:xfrm>
            <a:off x="2026709" y="4883495"/>
            <a:ext cx="8135408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4" name="Line">
            <a:extLst>
              <a:ext uri="{FF2B5EF4-FFF2-40B4-BE49-F238E27FC236}">
                <a16:creationId xmlns:a16="http://schemas.microsoft.com/office/drawing/2014/main" id="{AA2C1D93-9263-296C-980B-2033F4987A2E}"/>
              </a:ext>
            </a:extLst>
          </p:cNvPr>
          <p:cNvSpPr/>
          <p:nvPr userDrawn="1"/>
        </p:nvSpPr>
        <p:spPr>
          <a:xfrm>
            <a:off x="2026709" y="1980275"/>
            <a:ext cx="8135408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551938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BEFECB-CF03-7F1C-AB91-43ED0E5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2194562"/>
            <a:ext cx="5507190" cy="1577478"/>
          </a:xfrm>
        </p:spPr>
        <p:txBody>
          <a:bodyPr anchor="b">
            <a:noAutofit/>
          </a:bodyPr>
          <a:lstStyle>
            <a:lvl1pPr algn="l"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97C8C00-90C8-D879-657C-39E4141304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223" y="3863155"/>
            <a:ext cx="5507190" cy="787800"/>
          </a:xfrm>
        </p:spPr>
        <p:txBody>
          <a:bodyPr anchor="t">
            <a:noAutofit/>
          </a:bodyPr>
          <a:lstStyle>
            <a:lvl1pPr marL="0" indent="0" algn="l">
              <a:buNone/>
              <a:defRPr sz="1799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D5999C54-5396-0470-E6BA-A1B2E368076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03800" y="1468052"/>
            <a:ext cx="5085025" cy="39218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87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1"/>
            <a:ext cx="11014381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7222" y="1767625"/>
            <a:ext cx="3958969" cy="39600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698238" y="2182220"/>
            <a:ext cx="6898459" cy="3400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698238" y="1767625"/>
            <a:ext cx="6898459" cy="411958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05D0DCCA-8BA3-0294-2EB8-ED93CC6BDC4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98238" y="2535403"/>
            <a:ext cx="6898459" cy="319222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010977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0" y="2237096"/>
            <a:ext cx="8229601" cy="2411103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2" y="4876800"/>
            <a:ext cx="8229601" cy="129222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none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11123611" y="0"/>
            <a:ext cx="1065214" cy="6868886"/>
            <a:chOff x="11123611" y="0"/>
            <a:chExt cx="1065214" cy="686888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23611" y="0"/>
              <a:ext cx="1065213" cy="6858000"/>
            </a:xfrm>
            <a:prstGeom prst="rect">
              <a:avLst/>
            </a:prstGeom>
          </p:spPr>
        </p:pic>
        <p:sp>
          <p:nvSpPr>
            <p:cNvPr id="12" name="Rectangle 11"/>
            <p:cNvSpPr/>
            <p:nvPr/>
          </p:nvSpPr>
          <p:spPr>
            <a:xfrm>
              <a:off x="11123612" y="10886"/>
              <a:ext cx="1065213" cy="6858000"/>
            </a:xfrm>
            <a:prstGeom prst="rect">
              <a:avLst/>
            </a:prstGeom>
            <a:gradFill flip="none" rotWithShape="1">
              <a:gsLst>
                <a:gs pos="75000">
                  <a:schemeClr val="tx2">
                    <a:alpha val="0"/>
                  </a:schemeClr>
                </a:gs>
                <a:gs pos="100000">
                  <a:schemeClr val="tx2">
                    <a:alpha val="2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9" name="Straight Connector 8"/>
          <p:cNvCxnSpPr/>
          <p:nvPr/>
        </p:nvCxnSpPr>
        <p:spPr>
          <a:xfrm>
            <a:off x="1658936" y="4782971"/>
            <a:ext cx="80168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1"/>
            <a:ext cx="11014381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047740" y="1964489"/>
            <a:ext cx="2705135" cy="270584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47740" y="5190760"/>
            <a:ext cx="2705135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47740" y="4776165"/>
            <a:ext cx="2705135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280399A8-15CE-2DFF-5058-EFBACF8E19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741845" y="1964489"/>
            <a:ext cx="2705135" cy="270584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D373013-0B26-6B5B-FBAF-316FE45516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741845" y="5190760"/>
            <a:ext cx="2705135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923D3A7-6717-BFDA-8B77-AFD57270C0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741845" y="4776165"/>
            <a:ext cx="2705135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AC62088D-AB1C-F284-31D4-628F14660CDF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435950" y="1964489"/>
            <a:ext cx="2705135" cy="270584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EB50EC9-2639-BE23-DD5C-706D7BB869C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435950" y="5190760"/>
            <a:ext cx="2705135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2DCBBDE-9854-746D-9EE1-487B2A3A329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35950" y="4776165"/>
            <a:ext cx="2705135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4858823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1"/>
            <a:ext cx="11014381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202846" y="2167762"/>
            <a:ext cx="2068893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202846" y="4757625"/>
            <a:ext cx="2068893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2846" y="4343030"/>
            <a:ext cx="2068893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79AD52B5-D46B-A529-383E-98EF6FB0212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766623" y="2167762"/>
            <a:ext cx="2068893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1AE2E895-BBF3-ACA0-71AD-F864915376B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66623" y="4757625"/>
            <a:ext cx="2068893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B4C77EF-B687-3473-FEA3-0190F090F65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66623" y="4343030"/>
            <a:ext cx="2068893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6" name="Picture Placeholder 11">
            <a:extLst>
              <a:ext uri="{FF2B5EF4-FFF2-40B4-BE49-F238E27FC236}">
                <a16:creationId xmlns:a16="http://schemas.microsoft.com/office/drawing/2014/main" id="{E8F9E0BB-5F9E-7044-A6F3-EF6A384842C9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330400" y="2167762"/>
            <a:ext cx="2068893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FA2104E5-E650-68C8-E76C-B3CB2FAAA73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330400" y="4757625"/>
            <a:ext cx="2068893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14544DB6-2A4D-8708-142A-F056F3814A1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30400" y="4343030"/>
            <a:ext cx="2068893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Picture Placeholder 11">
            <a:extLst>
              <a:ext uri="{FF2B5EF4-FFF2-40B4-BE49-F238E27FC236}">
                <a16:creationId xmlns:a16="http://schemas.microsoft.com/office/drawing/2014/main" id="{3C46EA8C-DB0B-F929-0F78-F236887423FB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894177" y="2167762"/>
            <a:ext cx="2068893" cy="206943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35386C69-5210-6ABA-1737-EBB032A9686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894177" y="4757625"/>
            <a:ext cx="2068893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A95DED95-1DFA-5011-E856-487E0BF3D02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94177" y="4343030"/>
            <a:ext cx="2068893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51487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1"/>
            <a:ext cx="11014381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Picture Placeholder 11">
            <a:extLst>
              <a:ext uri="{FF2B5EF4-FFF2-40B4-BE49-F238E27FC236}">
                <a16:creationId xmlns:a16="http://schemas.microsoft.com/office/drawing/2014/main" id="{ED2A23B5-C0B6-3AAC-B354-EC615F3EB56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87221" y="1742980"/>
            <a:ext cx="3145606" cy="314642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B8B5E718-DB32-6674-D4BE-02730164570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7222" y="5421003"/>
            <a:ext cx="3145605" cy="34000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A8537F55-5FAD-74EA-FB5C-AD65BDBD2F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7222" y="5006408"/>
            <a:ext cx="3145605" cy="41195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280399A8-15CE-2DFF-5058-EFBACF8E199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4465829" y="1742980"/>
            <a:ext cx="1314204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CD373013-0B26-6B5B-FBAF-316FE45516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1449" y="3431637"/>
            <a:ext cx="1942964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B923D3A7-6717-BFDA-8B77-AFD57270C0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151449" y="3157586"/>
            <a:ext cx="1942964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8" name="Picture Placeholder 11">
            <a:extLst>
              <a:ext uri="{FF2B5EF4-FFF2-40B4-BE49-F238E27FC236}">
                <a16:creationId xmlns:a16="http://schemas.microsoft.com/office/drawing/2014/main" id="{17495C65-A9C2-6760-2EB8-69403C67F2E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216971" y="1742980"/>
            <a:ext cx="1314204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DF48EA3-FB19-95D5-B88B-76DBBD60329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02591" y="3431637"/>
            <a:ext cx="1942964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5D27D937-0E3B-2890-AFF1-25E31909742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902591" y="3157586"/>
            <a:ext cx="1942964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7202B847-E0E1-159C-2E66-8AAB18E5322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968113" y="1742980"/>
            <a:ext cx="1314204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BD9BDBC7-69ED-25DC-FA05-C0DC44C066F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653733" y="3431637"/>
            <a:ext cx="1942964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8F57406-E682-8E44-344A-43D480008D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653733" y="3157586"/>
            <a:ext cx="1942964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8" name="Picture Placeholder 11">
            <a:extLst>
              <a:ext uri="{FF2B5EF4-FFF2-40B4-BE49-F238E27FC236}">
                <a16:creationId xmlns:a16="http://schemas.microsoft.com/office/drawing/2014/main" id="{7EA507F2-8F21-5B8D-A430-E3CCA8808BC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4465829" y="3797781"/>
            <a:ext cx="1314204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DFEEA7A4-D686-069A-7619-036033546E3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151449" y="5486438"/>
            <a:ext cx="1942964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6D0E6F41-E353-0280-9245-862650AA971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151449" y="5212387"/>
            <a:ext cx="1942964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1" name="Picture Placeholder 11">
            <a:extLst>
              <a:ext uri="{FF2B5EF4-FFF2-40B4-BE49-F238E27FC236}">
                <a16:creationId xmlns:a16="http://schemas.microsoft.com/office/drawing/2014/main" id="{8361E199-4608-07FF-5390-537E1B4A32CF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216971" y="3797781"/>
            <a:ext cx="1314204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F4E645ED-7EAC-EFE4-7C86-0C22E5F0FC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902591" y="5486438"/>
            <a:ext cx="1942964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3" name="Text Placeholder 10">
            <a:extLst>
              <a:ext uri="{FF2B5EF4-FFF2-40B4-BE49-F238E27FC236}">
                <a16:creationId xmlns:a16="http://schemas.microsoft.com/office/drawing/2014/main" id="{7C9D7F74-4B1D-C06D-8CE4-C1D04189452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02591" y="5212387"/>
            <a:ext cx="1942964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44" name="Picture Placeholder 11">
            <a:extLst>
              <a:ext uri="{FF2B5EF4-FFF2-40B4-BE49-F238E27FC236}">
                <a16:creationId xmlns:a16="http://schemas.microsoft.com/office/drawing/2014/main" id="{44C112AC-01D2-5A50-3BE6-431FA98B10A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9968113" y="3797781"/>
            <a:ext cx="1314204" cy="1314546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45" name="Text Placeholder 10">
            <a:extLst>
              <a:ext uri="{FF2B5EF4-FFF2-40B4-BE49-F238E27FC236}">
                <a16:creationId xmlns:a16="http://schemas.microsoft.com/office/drawing/2014/main" id="{B89CF107-8F86-DA07-E1F1-90E54AC2B51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653733" y="5486438"/>
            <a:ext cx="1942964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6" name="Text Placeholder 10">
            <a:extLst>
              <a:ext uri="{FF2B5EF4-FFF2-40B4-BE49-F238E27FC236}">
                <a16:creationId xmlns:a16="http://schemas.microsoft.com/office/drawing/2014/main" id="{CA77B277-9F84-AA4E-61B2-C9953C47B90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653733" y="5212387"/>
            <a:ext cx="1942964" cy="2714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1887910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1"/>
            <a:ext cx="11014381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E3854D-6A50-C211-16CD-27AD19F6FF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222" y="1607519"/>
            <a:ext cx="11014381" cy="4133264"/>
          </a:xfrm>
        </p:spPr>
        <p:txBody>
          <a:bodyPr/>
          <a:lstStyle>
            <a:lvl1pPr>
              <a:buClr>
                <a:schemeClr val="tx1"/>
              </a:buClr>
              <a:defRPr sz="1799"/>
            </a:lvl1pPr>
            <a:lvl2pPr>
              <a:buClr>
                <a:schemeClr val="tx1"/>
              </a:buClr>
              <a:defRPr sz="1400"/>
            </a:lvl2pPr>
            <a:lvl3pPr>
              <a:buClr>
                <a:schemeClr val="tx1"/>
              </a:buClr>
              <a:defRPr sz="1200"/>
            </a:lvl3pPr>
            <a:lvl4pPr>
              <a:buClr>
                <a:schemeClr val="tx1"/>
              </a:buClr>
              <a:defRPr sz="1100"/>
            </a:lvl4pPr>
            <a:lvl5pPr>
              <a:buClr>
                <a:schemeClr val="tx1"/>
              </a:buClr>
              <a:defRPr sz="11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7224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2620963"/>
            <a:ext cx="4678731" cy="1616074"/>
          </a:xfrm>
        </p:spPr>
        <p:txBody>
          <a:bodyPr wrap="square" anchor="ctr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FDD0AB9-57DA-26EE-6569-8EC25F064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4413" y="2093684"/>
            <a:ext cx="5502285" cy="327594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A3DD38-5D79-7EB9-84A7-32AE005050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4413" y="1488376"/>
            <a:ext cx="5502285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18211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8E111DB-A4F6-727D-9A45-519DB447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3D91454C-2D8A-6AD6-FE36-673AA157BE7E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9853BD-2C47-5262-7D17-F184BC6D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4" y="1048757"/>
            <a:ext cx="5073771" cy="2252127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4BF9382-7FB9-E1CE-FF1D-7EF9A988C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28" y="4162426"/>
            <a:ext cx="5073771" cy="16468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5E5ED50-C23B-550A-A44E-B22012AFB5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128" y="3557117"/>
            <a:ext cx="5073771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11">
            <a:extLst>
              <a:ext uri="{FF2B5EF4-FFF2-40B4-BE49-F238E27FC236}">
                <a16:creationId xmlns:a16="http://schemas.microsoft.com/office/drawing/2014/main" id="{F447F3BF-FB5F-7BF4-0721-176FD94F62D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1960" y="1048759"/>
            <a:ext cx="5502286" cy="476048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450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8E111DB-A4F6-727D-9A45-519DB447A1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Line">
            <a:extLst>
              <a:ext uri="{FF2B5EF4-FFF2-40B4-BE49-F238E27FC236}">
                <a16:creationId xmlns:a16="http://schemas.microsoft.com/office/drawing/2014/main" id="{3D91454C-2D8A-6AD6-FE36-673AA157BE7E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E9853BD-2C47-5262-7D17-F184BC6D0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3429001"/>
            <a:ext cx="5179558" cy="2252127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4BF9382-7FB9-E1CE-FF1D-7EF9A988C7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4413" y="4034310"/>
            <a:ext cx="5499832" cy="164681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65E5ED50-C23B-550A-A44E-B22012AFB5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4413" y="3429000"/>
            <a:ext cx="5499832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F447F3BF-FB5F-7BF4-0721-176FD94F62D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4770" y="877223"/>
            <a:ext cx="11009475" cy="214098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849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42E324-B3F9-BA8B-E636-0DB5DCF6B8A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484276" y="586129"/>
            <a:ext cx="3112421" cy="522311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527AC1-99E4-87C5-6AB2-BD537C5E8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584201"/>
            <a:ext cx="7522790" cy="1901825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1F89CF16-742B-9AD3-4951-442BF353FEEA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7D30BC7-CE65-CC64-D5B9-56620BE2ED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28" y="3429001"/>
            <a:ext cx="3486685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1D033DD-6852-B385-EDA8-28728327AC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128" y="2823692"/>
            <a:ext cx="3486685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BDB5675-1DBE-D17A-4FE3-C2CA2458D0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623328" y="3429001"/>
            <a:ext cx="3486685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07C8966-04AE-FDD6-79AC-66D7B8C637C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3328" y="2823692"/>
            <a:ext cx="3486685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F186260F-531D-92B8-CE76-F5E12B1A2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575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3" pos="5109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33DF2F9-A4F1-2B9F-C8F3-B759E7EDF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1485901"/>
            <a:ext cx="5507189" cy="3886198"/>
          </a:xfrm>
        </p:spPr>
        <p:txBody>
          <a:bodyPr wrap="square" anchor="ctr">
            <a:norm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01601AA-D8AE-4BD6-36A2-A20A1AD37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2941D97-0B66-6521-13A9-02960E203A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541" y="2091211"/>
            <a:ext cx="5216954" cy="12006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A9F5550A-9C41-9F87-9AE0-A1876ABFBA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2541" y="1485902"/>
            <a:ext cx="5216954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E3A9DCB9-42A9-E7BF-9C94-4D37BE89E6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82541" y="4171471"/>
            <a:ext cx="5216954" cy="120063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17D2F7D-1D50-2F04-6A4D-56E6206726A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382541" y="3566161"/>
            <a:ext cx="5216954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0AE32FE4-0AB2-5893-8C16-25FAF24256A9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1813020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1">
            <a:extLst>
              <a:ext uri="{FF2B5EF4-FFF2-40B4-BE49-F238E27FC236}">
                <a16:creationId xmlns:a16="http://schemas.microsoft.com/office/drawing/2014/main" id="{D96AF8D7-D3E5-B5C6-030A-DFBC5AEC7D0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84048" y="3429000"/>
            <a:ext cx="5510365" cy="22521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D6DEB02-D09E-230B-231B-1D0048DD1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D157B0-4969-ADC8-40E4-929945CB2B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82541" y="1577362"/>
            <a:ext cx="5216954" cy="16468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E728C4-FE95-3A47-6E1C-B8E8B5B401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2541" y="972053"/>
            <a:ext cx="5216954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6FC5DA4-62A0-88FF-BF5D-9EA63242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972049"/>
            <a:ext cx="5507190" cy="2252123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C34A76BF-7489-7BC1-4760-2B92A24DE35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82541" y="4034310"/>
            <a:ext cx="5216954" cy="164681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604F45B-3785-242D-920C-8E91ADB14F1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541" y="3429000"/>
            <a:ext cx="5216954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2A5B4396-2277-277B-B196-5F18A5AF43D4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7174687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8168" y="1984248"/>
            <a:ext cx="4800600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51612" y="1984248"/>
            <a:ext cx="4800601" cy="418795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584201"/>
            <a:ext cx="7522790" cy="1901825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28" y="3429001"/>
            <a:ext cx="3282672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128" y="2823692"/>
            <a:ext cx="3282672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53846A5A-8F37-B136-A0F1-6BD3AD064F5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53077" y="3429001"/>
            <a:ext cx="3282672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368FC9E-CAA6-CEA5-3C08-5FF7E8DC60B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53077" y="2823692"/>
            <a:ext cx="3282672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AAA5796-F6FB-A6CA-511A-1EEBFE33698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14025" y="3429001"/>
            <a:ext cx="3282672" cy="2380243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EE110970-5FFF-B6C8-AFF0-CD5B6482EF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314025" y="2823692"/>
            <a:ext cx="3282672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63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584201"/>
            <a:ext cx="11009473" cy="1141472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7088" y="2211555"/>
            <a:ext cx="7154515" cy="8822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447088" y="1844587"/>
            <a:ext cx="7154515" cy="36433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5D48B3A2-87CA-D940-DA4C-B9BC3A5460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7088" y="3595573"/>
            <a:ext cx="7154515" cy="8822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9508460C-E2DF-0597-7FA3-BD646563B7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47088" y="3228605"/>
            <a:ext cx="7154515" cy="36433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011F1C81-624D-494F-19CB-D11EAB6E659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47088" y="4979592"/>
            <a:ext cx="7154515" cy="882271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EA329C29-2A56-24DC-D206-CD3C51BC521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47088" y="4612624"/>
            <a:ext cx="7154515" cy="364331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CB8E3C6-5F85-DE7D-F543-5AF40FCC6F8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7222" y="1844586"/>
            <a:ext cx="3491591" cy="401727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7712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5FA-A73B-B042-4DB2-FDFE66B5A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584201"/>
            <a:ext cx="11009475" cy="1231053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28" y="2755305"/>
            <a:ext cx="4710011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128" y="2149995"/>
            <a:ext cx="4710011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B5B4E7CA-7C0D-2BE1-900B-1C0AAE8E91A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28" y="4627635"/>
            <a:ext cx="4710011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0CB755E1-6469-E746-0C7D-4040975AF0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2128" y="4022325"/>
            <a:ext cx="4710011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EF00055C-4FB4-156A-AF90-9C37A8D31C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86686" y="2755305"/>
            <a:ext cx="4710011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E6F24C38-45DE-B346-8C83-8374C06A25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86686" y="2149995"/>
            <a:ext cx="4710011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351E3AC4-A8F9-CB05-1D9F-FF0DFB9BE84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886686" y="4627635"/>
            <a:ext cx="4710011" cy="92671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9DD7A8DC-3669-5217-42DD-DCC2E54E0EE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886686" y="4022325"/>
            <a:ext cx="4710011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92531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AE235B5-1CFD-192F-6EB8-F70885CA8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2127" y="1852945"/>
            <a:ext cx="7517886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5E227211-DEE4-1F0C-C1BA-C744EE226C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127" y="1504950"/>
            <a:ext cx="7517886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Line">
            <a:extLst>
              <a:ext uri="{FF2B5EF4-FFF2-40B4-BE49-F238E27FC236}">
                <a16:creationId xmlns:a16="http://schemas.microsoft.com/office/drawing/2014/main" id="{9CC6E57F-E43B-2EE4-AB08-63909F883D55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4CC8AE1-E3C5-4C60-9B18-3492B1084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C721A43-3435-77D0-8B4B-3D4EBC0A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584201"/>
            <a:ext cx="11009473" cy="768347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FA1AF92F-4589-AA32-B2C1-AE52DF317F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2127" y="2991079"/>
            <a:ext cx="7517886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D2219A9A-C6ED-13A6-A853-EEED783D811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2127" y="2643084"/>
            <a:ext cx="7517886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0988F608-3F86-988F-C4CD-7FFD9486F17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92127" y="4129213"/>
            <a:ext cx="7517886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211F701-C32D-4699-CD3A-A7AE37A22C4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92127" y="3781218"/>
            <a:ext cx="7517886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486D0414-27A3-D725-864E-019081C0A0E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92127" y="5267347"/>
            <a:ext cx="7517886" cy="5854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A70108FE-3FBD-5CF6-3A83-2ED2AA53071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92127" y="4919352"/>
            <a:ext cx="7517886" cy="34535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1">
            <a:extLst>
              <a:ext uri="{FF2B5EF4-FFF2-40B4-BE49-F238E27FC236}">
                <a16:creationId xmlns:a16="http://schemas.microsoft.com/office/drawing/2014/main" id="{A8D27BA7-1C62-86C8-7333-D5A469BD027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236980" y="1504950"/>
            <a:ext cx="3364625" cy="43478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507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1"/>
            <a:ext cx="11014381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988FCE7-9EEA-20F9-FBD0-9FBD8476DD5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222" y="2568072"/>
            <a:ext cx="11009620" cy="3289804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77BE0BDB-DAD5-EE16-7948-5AC3A14201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84048" y="1623826"/>
            <a:ext cx="11009475" cy="83489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marL="0" marR="0" lvl="0" indent="0" algn="l" defTabSz="68559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9786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584201"/>
            <a:ext cx="11009475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3E1A22-15E6-99B0-0EA7-06EE8A7893A3}"/>
              </a:ext>
            </a:extLst>
          </p:cNvPr>
          <p:cNvSpPr/>
          <p:nvPr userDrawn="1"/>
        </p:nvSpPr>
        <p:spPr>
          <a:xfrm>
            <a:off x="5303973" y="1789592"/>
            <a:ext cx="1580880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9D06AB7-04E5-F10D-C6B2-F7500B7940E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3973" y="178959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685B14C-E40C-F7E2-A95A-62159344B5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4997" y="220989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99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86B3DB33-A6B3-A4C5-F0E6-DC55F19D70D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4217" y="4162426"/>
            <a:ext cx="3080392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694B27-8DC7-C525-588E-4C16A561466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54217" y="3557117"/>
            <a:ext cx="308039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1521D1-FFE0-846B-905D-ED44508458C3}"/>
              </a:ext>
            </a:extLst>
          </p:cNvPr>
          <p:cNvSpPr/>
          <p:nvPr userDrawn="1"/>
        </p:nvSpPr>
        <p:spPr>
          <a:xfrm>
            <a:off x="9270967" y="1789592"/>
            <a:ext cx="1580880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28DE5FF-7013-50C3-69CB-1D219D8FD7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70967" y="178959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17E3F93-5287-1C6E-FE4B-77D084A6F42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31991" y="220989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799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3CD59CD-553C-A0E8-A2B0-ACF10EE8B74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1211" y="4162426"/>
            <a:ext cx="3080392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3CC586C-1DE6-C4A2-E2B1-396F978D6A1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21211" y="3557117"/>
            <a:ext cx="308039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11">
            <a:extLst>
              <a:ext uri="{FF2B5EF4-FFF2-40B4-BE49-F238E27FC236}">
                <a16:creationId xmlns:a16="http://schemas.microsoft.com/office/drawing/2014/main" id="{38AEAC67-8C7E-3DFC-9352-943F16215429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4048" y="1686005"/>
            <a:ext cx="3494765" cy="412323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5759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EE2173-7CDA-D701-7A87-6EDF98DA0CFF}"/>
              </a:ext>
            </a:extLst>
          </p:cNvPr>
          <p:cNvSpPr/>
          <p:nvPr userDrawn="1"/>
        </p:nvSpPr>
        <p:spPr>
          <a:xfrm>
            <a:off x="1336978" y="1789592"/>
            <a:ext cx="1580880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2CD237-3717-AD86-1213-EFB7F229ECE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336978" y="178959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6DBD21C-3AA1-5D99-9B09-44D96B28CE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498002" y="220989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99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5A0D9D-9999-05ED-97DF-82D46D5EC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222" y="4162426"/>
            <a:ext cx="3080392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83E987C-2F68-C340-20FB-50AA6EA04A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222" y="3557117"/>
            <a:ext cx="308039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1"/>
            <a:ext cx="11014381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03E1A22-15E6-99B0-0EA7-06EE8A7893A3}"/>
              </a:ext>
            </a:extLst>
          </p:cNvPr>
          <p:cNvSpPr/>
          <p:nvPr userDrawn="1"/>
        </p:nvSpPr>
        <p:spPr>
          <a:xfrm>
            <a:off x="5303973" y="1789592"/>
            <a:ext cx="1580880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99D06AB7-04E5-F10D-C6B2-F7500B7940E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3973" y="178959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4685B14C-E40C-F7E2-A95A-62159344B5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4997" y="220989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99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10">
            <a:extLst>
              <a:ext uri="{FF2B5EF4-FFF2-40B4-BE49-F238E27FC236}">
                <a16:creationId xmlns:a16="http://schemas.microsoft.com/office/drawing/2014/main" id="{86B3DB33-A6B3-A4C5-F0E6-DC55F19D70D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554217" y="4162426"/>
            <a:ext cx="3080392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54694B27-8DC7-C525-588E-4C16A561466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554217" y="3557117"/>
            <a:ext cx="308039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1521D1-FFE0-846B-905D-ED44508458C3}"/>
              </a:ext>
            </a:extLst>
          </p:cNvPr>
          <p:cNvSpPr/>
          <p:nvPr userDrawn="1"/>
        </p:nvSpPr>
        <p:spPr>
          <a:xfrm>
            <a:off x="9270967" y="1789592"/>
            <a:ext cx="1580880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028DE5FF-7013-50C3-69CB-1D219D8FD72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270967" y="178959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38" name="Text Placeholder 6">
            <a:extLst>
              <a:ext uri="{FF2B5EF4-FFF2-40B4-BE49-F238E27FC236}">
                <a16:creationId xmlns:a16="http://schemas.microsoft.com/office/drawing/2014/main" id="{D17E3F93-5287-1C6E-FE4B-77D084A6F42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431991" y="220989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99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9" name="Text Placeholder 10">
            <a:extLst>
              <a:ext uri="{FF2B5EF4-FFF2-40B4-BE49-F238E27FC236}">
                <a16:creationId xmlns:a16="http://schemas.microsoft.com/office/drawing/2014/main" id="{53CD59CD-553C-A0E8-A2B0-ACF10EE8B74B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521211" y="4162426"/>
            <a:ext cx="3080392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3CC586C-1DE6-C4A2-E2B1-396F978D6A1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21211" y="3557117"/>
            <a:ext cx="308039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6087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9EE2173-7CDA-D701-7A87-6EDF98DA0CFF}"/>
              </a:ext>
            </a:extLst>
          </p:cNvPr>
          <p:cNvSpPr/>
          <p:nvPr userDrawn="1"/>
        </p:nvSpPr>
        <p:spPr>
          <a:xfrm>
            <a:off x="1007729" y="1789592"/>
            <a:ext cx="1580880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1C2CD237-3717-AD86-1213-EFB7F229ECE0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007729" y="178959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56DBD21C-3AA1-5D99-9B09-44D96B28CE4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168753" y="220989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99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875A0D9D-9999-05ED-97DF-82D46D5EC5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223" y="4162426"/>
            <a:ext cx="24218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783E987C-2F68-C340-20FB-50AA6EA04A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223" y="3557117"/>
            <a:ext cx="24218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584201"/>
            <a:ext cx="11009475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2CDCC9-7B42-8325-50C8-C0E041345542}"/>
              </a:ext>
            </a:extLst>
          </p:cNvPr>
          <p:cNvSpPr/>
          <p:nvPr userDrawn="1"/>
        </p:nvSpPr>
        <p:spPr>
          <a:xfrm>
            <a:off x="3870256" y="1789592"/>
            <a:ext cx="1580880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6D49278C-6358-D02B-579B-5E7ED5B0AC8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870256" y="178959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A95983F0-D678-0E01-442D-492EF6F2351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31280" y="220989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99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48787902-1083-C53F-BCD7-8B067EA7664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449750" y="4162426"/>
            <a:ext cx="24218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72B67B5C-8D9F-B622-63B4-608764373542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449750" y="3557117"/>
            <a:ext cx="24218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0C15369-F481-7024-9705-6FDF72479195}"/>
              </a:ext>
            </a:extLst>
          </p:cNvPr>
          <p:cNvSpPr/>
          <p:nvPr userDrawn="1"/>
        </p:nvSpPr>
        <p:spPr>
          <a:xfrm>
            <a:off x="6732783" y="1789592"/>
            <a:ext cx="1580880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2052C13B-0098-ADF1-F80D-CF9D4B1ECDE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732783" y="178959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D776CC3C-8C36-3769-68EC-C44EE527426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893807" y="220989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99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D1DB1F3F-F745-B461-21A4-BB077EB093B3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312277" y="4162426"/>
            <a:ext cx="24218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E5C3A481-8899-5C9C-853B-30897D0F2C5B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312277" y="3557117"/>
            <a:ext cx="24218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6946BB-6D5D-EF97-41CD-F22280712B5B}"/>
              </a:ext>
            </a:extLst>
          </p:cNvPr>
          <p:cNvSpPr/>
          <p:nvPr userDrawn="1"/>
        </p:nvSpPr>
        <p:spPr>
          <a:xfrm>
            <a:off x="9595310" y="1789592"/>
            <a:ext cx="1580880" cy="1581292"/>
          </a:xfrm>
          <a:prstGeom prst="ellipse">
            <a:avLst/>
          </a:prstGeom>
          <a:noFill/>
          <a:ln w="76200">
            <a:solidFill>
              <a:schemeClr val="tx1">
                <a:lumMod val="75000"/>
                <a:lumOff val="2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D5F97318-61FA-2F18-0382-A8856C63141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595310" y="178959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>
                    <a:alpha val="0"/>
                  </a:sysClr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0BE2247D-8013-D621-32F1-426DBE0E7C4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756334" y="2209897"/>
            <a:ext cx="1258832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799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47B4FD26-8CA2-1326-9664-99F43F026741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9174804" y="4162426"/>
            <a:ext cx="2421894" cy="1646818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C6827281-080C-3075-FCE7-5CDA9CD7184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9174804" y="3557117"/>
            <a:ext cx="2421894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388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584201"/>
            <a:ext cx="11009475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6" name="Chart Placeholder 25">
            <a:extLst>
              <a:ext uri="{FF2B5EF4-FFF2-40B4-BE49-F238E27FC236}">
                <a16:creationId xmlns:a16="http://schemas.microsoft.com/office/drawing/2014/main" id="{F4B24E60-B27C-5A25-E32D-B6C03828000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223" y="1630364"/>
            <a:ext cx="4920603" cy="4229415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A7C87ED8-4CE5-C5FF-FD26-3C8956413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6095" y="2235674"/>
            <a:ext cx="4920603" cy="36241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CC019D02-6671-C71E-BC8C-FE5992C863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6095" y="1630364"/>
            <a:ext cx="492060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5279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BFF1DBEE-BA8F-4618-BF57-BEEB9504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B6DF2F05-FD6A-291F-179A-BE2A76DF883B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pPr lvl="0"/>
            <a:endParaRPr sz="135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4E9220F-E5C9-CFB9-AA17-FDE8B4DC7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584201"/>
            <a:ext cx="11009475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6" name="Chart Placeholder 25">
            <a:extLst>
              <a:ext uri="{FF2B5EF4-FFF2-40B4-BE49-F238E27FC236}">
                <a16:creationId xmlns:a16="http://schemas.microsoft.com/office/drawing/2014/main" id="{F4B24E60-B27C-5A25-E32D-B6C038280008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681000" y="1630364"/>
            <a:ext cx="4920603" cy="4229415"/>
          </a:xfrm>
        </p:spPr>
        <p:txBody>
          <a:bodyPr/>
          <a:lstStyle/>
          <a:p>
            <a:endParaRPr lang="en-GB"/>
          </a:p>
        </p:txBody>
      </p:sp>
      <p:sp>
        <p:nvSpPr>
          <p:cNvPr id="2" name="Text Placeholder 10">
            <a:extLst>
              <a:ext uri="{FF2B5EF4-FFF2-40B4-BE49-F238E27FC236}">
                <a16:creationId xmlns:a16="http://schemas.microsoft.com/office/drawing/2014/main" id="{A7C87ED8-4CE5-C5FF-FD26-3C89564135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223" y="2235674"/>
            <a:ext cx="4920603" cy="36241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10">
            <a:extLst>
              <a:ext uri="{FF2B5EF4-FFF2-40B4-BE49-F238E27FC236}">
                <a16:creationId xmlns:a16="http://schemas.microsoft.com/office/drawing/2014/main" id="{CC019D02-6671-C71E-BC8C-FE5992C863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223" y="1630364"/>
            <a:ext cx="4920603" cy="60267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0850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9845" userDrawn="1">
          <p15:clr>
            <a:srgbClr val="FBAE40"/>
          </p15:clr>
        </p15:guide>
        <p15:guide id="3" pos="5119" userDrawn="1">
          <p15:clr>
            <a:srgbClr val="FBAE40"/>
          </p15:clr>
        </p15:guide>
        <p15:guide id="4" orient="horz" pos="542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8" cy="12192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1613" y="1828800"/>
            <a:ext cx="4800600" cy="8382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400" b="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1613" y="2743200"/>
            <a:ext cx="4800600" cy="34258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828354" y="3588768"/>
            <a:ext cx="226201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1"/>
            <a:ext cx="11014381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223" y="3747625"/>
            <a:ext cx="11009475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948208" y="3581400"/>
            <a:ext cx="226201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222" y="4670649"/>
            <a:ext cx="2948172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222" y="4065340"/>
            <a:ext cx="294817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222" y="3191625"/>
            <a:ext cx="2948172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67368" y="3985911"/>
            <a:ext cx="2948172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708499" y="3581400"/>
            <a:ext cx="226201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347514" y="4670649"/>
            <a:ext cx="2948172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47514" y="4065340"/>
            <a:ext cx="294817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47514" y="3191625"/>
            <a:ext cx="2948172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67368" y="2331588"/>
            <a:ext cx="2948172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7368" y="1726279"/>
            <a:ext cx="294817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485176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83102" y="3588768"/>
            <a:ext cx="226201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584201"/>
            <a:ext cx="11009475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223" y="3747625"/>
            <a:ext cx="11009475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23603" y="3581400"/>
            <a:ext cx="226201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222" y="4670649"/>
            <a:ext cx="2162882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222" y="4065340"/>
            <a:ext cx="216288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222" y="3191625"/>
            <a:ext cx="2162882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34860" y="3985911"/>
            <a:ext cx="2162882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224418" y="3581400"/>
            <a:ext cx="226201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82497" y="4670649"/>
            <a:ext cx="2162882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82497" y="4065340"/>
            <a:ext cx="216288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282497" y="3191625"/>
            <a:ext cx="2162882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189EAD-5F4B-AA86-4234-6FD2DDF2169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068477" y="3581400"/>
            <a:ext cx="226201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0F749BF-F427-2D59-B086-55A99286C6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30134" y="3985911"/>
            <a:ext cx="2162882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434860" y="2331588"/>
            <a:ext cx="2162882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34860" y="1726279"/>
            <a:ext cx="216288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0313C93-29A6-3A40-311C-072490AE27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130134" y="2331588"/>
            <a:ext cx="2162882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21B90FF-CCB6-7695-8F17-60F1539B24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130134" y="1726279"/>
            <a:ext cx="216288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044172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1"/>
            <a:ext cx="11014381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223" y="3747625"/>
            <a:ext cx="11009475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94619" y="3581400"/>
            <a:ext cx="226201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223" y="4670649"/>
            <a:ext cx="2040992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223" y="4065340"/>
            <a:ext cx="204099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223" y="3191625"/>
            <a:ext cx="2040992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6666E3DC-EEDD-CA04-3684-EDA81D3EA9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662723" y="3581400"/>
            <a:ext cx="226201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B7D5CB4-A9B8-F0FA-942E-776B9DC0F1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755327" y="2331708"/>
            <a:ext cx="2040992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44CDE9-8EDF-B1D7-A38A-CC58B764A9A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755327" y="1726398"/>
            <a:ext cx="204099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083408F-6C45-7053-ADEF-9A3DBFCF79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55327" y="3986163"/>
            <a:ext cx="2040992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EBB989C-7590-10DE-3387-664855A467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830827" y="3581400"/>
            <a:ext cx="226201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2CD8AAD-CD39-4791-753A-8193646200F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23432" y="4670649"/>
            <a:ext cx="2040992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596FCBE-5E31-B8DB-13FD-BF0DDAB1CC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923432" y="4065340"/>
            <a:ext cx="204099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5B702-BB02-307E-00B7-98D9589921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23432" y="3191625"/>
            <a:ext cx="2040992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3BF95EB8-6106-AF3C-78D8-A066647E01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8931" y="3581400"/>
            <a:ext cx="226201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BD3A683B-E42E-FA35-E7FB-E74E9769CC8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091536" y="2331708"/>
            <a:ext cx="2040992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D109356-9C98-8245-D27A-8A562490475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091536" y="1726398"/>
            <a:ext cx="204099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96809B5-A0D9-D023-DB2E-8E4549DC2C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091536" y="3986163"/>
            <a:ext cx="2040992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1E62BD1-B08E-C073-462D-5FBCA240537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167037" y="3581400"/>
            <a:ext cx="226201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F811FDA7-E577-43F2-D6FC-983A4B94C80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259641" y="4670649"/>
            <a:ext cx="2040992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A973B8F-AE50-34E5-5B15-81A9592DF2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259641" y="4065340"/>
            <a:ext cx="204099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ED523784-D992-9AF7-DA1B-2E65987A1D1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259641" y="3191625"/>
            <a:ext cx="2040992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8252336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1"/>
            <a:ext cx="11014381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Line">
            <a:extLst>
              <a:ext uri="{FF2B5EF4-FFF2-40B4-BE49-F238E27FC236}">
                <a16:creationId xmlns:a16="http://schemas.microsoft.com/office/drawing/2014/main" id="{BC5305DD-784C-DCC5-7399-2D36AF29D154}"/>
              </a:ext>
            </a:extLst>
          </p:cNvPr>
          <p:cNvSpPr/>
          <p:nvPr userDrawn="1"/>
        </p:nvSpPr>
        <p:spPr>
          <a:xfrm>
            <a:off x="587223" y="3747625"/>
            <a:ext cx="11009475" cy="0"/>
          </a:xfrm>
          <a:prstGeom prst="line">
            <a:avLst/>
          </a:prstGeom>
          <a:ln w="25400">
            <a:solidFill>
              <a:schemeClr val="tx1"/>
            </a:solidFill>
            <a:prstDash val="dash"/>
            <a:miter/>
            <a:tailEnd type="stealth" w="lg" len="lg"/>
          </a:ln>
        </p:spPr>
        <p:txBody>
          <a:bodyPr lIns="34280" rIns="34280"/>
          <a:lstStyle/>
          <a:p>
            <a:endParaRPr sz="135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311786" y="3581400"/>
            <a:ext cx="226201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223" y="4670649"/>
            <a:ext cx="1675328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223" y="4065340"/>
            <a:ext cx="1675328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223" y="3191625"/>
            <a:ext cx="1675328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53323434-68DF-9125-D566-F1BACDE11E4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120430" y="3581400"/>
            <a:ext cx="226201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A71903A-36DE-91C7-EFA2-D9009971832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395867" y="2327829"/>
            <a:ext cx="1675328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D3DFFB25-896C-3EDE-6055-EE468DBDD5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395867" y="1722520"/>
            <a:ext cx="1675328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73D90FC2-7F19-F7F9-BC95-F4787D4A810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95867" y="3993532"/>
            <a:ext cx="1675328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D4F2ECCC-C38D-BBB9-2E75-720DFAEE01C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29074" y="3581400"/>
            <a:ext cx="226201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7121663-70D4-3BF1-D4EF-1A9B305BD45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204511" y="4670649"/>
            <a:ext cx="1675328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A81A776E-11F9-71B1-4551-15342D48D67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204511" y="4065340"/>
            <a:ext cx="1675328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F94F1DAA-42A4-61E9-0754-1CCD3BCF2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04511" y="3191625"/>
            <a:ext cx="1675328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4898336E-E248-EF46-BA8B-2BF1CFFAB12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737718" y="3581400"/>
            <a:ext cx="226201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5E6913C8-FB03-CD49-906E-DD4060DBAD6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013154" y="2327829"/>
            <a:ext cx="1675328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4F6B3A7-AADA-116E-D6BB-28E7532917D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013154" y="1722520"/>
            <a:ext cx="1675328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13BB42D9-4570-1606-4E3F-18FD1A7AF4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013154" y="3993532"/>
            <a:ext cx="1675328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1BFCBE9E-B1A3-4422-5CF2-9541FA3C524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546362" y="3581400"/>
            <a:ext cx="226201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DABCB3F4-0842-933F-B8A6-7DEE28D99F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821798" y="4670649"/>
            <a:ext cx="1675328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D303EBE3-D758-CFCE-E6DE-CDF0FC2B99A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821798" y="4065340"/>
            <a:ext cx="1675328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FE08EFEF-081F-D74C-0DBF-EC347C017AE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821798" y="3191625"/>
            <a:ext cx="1675328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926351E-7AD1-9C95-1407-C314C0CC317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355006" y="3581400"/>
            <a:ext cx="226201" cy="317714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1B3E5397-AFF1-792C-EBED-85446B7974C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630442" y="2327829"/>
            <a:ext cx="1675328" cy="1181511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10">
            <a:extLst>
              <a:ext uri="{FF2B5EF4-FFF2-40B4-BE49-F238E27FC236}">
                <a16:creationId xmlns:a16="http://schemas.microsoft.com/office/drawing/2014/main" id="{6A42B7D2-42FB-CF79-5B03-F53EDE38C4C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630442" y="1722520"/>
            <a:ext cx="1675328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B3E3AE05-5DB9-B07D-BA25-7F7F36F3731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630442" y="3993532"/>
            <a:ext cx="1675328" cy="31771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0141425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6017520" y="4304708"/>
            <a:ext cx="15378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1"/>
            <a:ext cx="11014381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4710049" y="2993877"/>
            <a:ext cx="15378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23377" y="2826687"/>
            <a:ext cx="2948172" cy="602674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123377" y="2221378"/>
            <a:ext cx="2948172" cy="602673"/>
          </a:xfrm>
        </p:spPr>
        <p:txBody>
          <a:bodyPr anchor="b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158827" y="3590191"/>
            <a:ext cx="1256231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72769" y="3590191"/>
            <a:ext cx="1256231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7337936" y="2993877"/>
            <a:ext cx="15378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17278" y="2829324"/>
            <a:ext cx="2948172" cy="602674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17278" y="2224015"/>
            <a:ext cx="2948172" cy="60267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86712" y="3590191"/>
            <a:ext cx="1256231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20327" y="5273322"/>
            <a:ext cx="2948172" cy="602674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20327" y="4668013"/>
            <a:ext cx="294817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CF12ED1-E6FC-CAF3-E8D7-8CF90E70C735}"/>
              </a:ext>
            </a:extLst>
          </p:cNvPr>
          <p:cNvGrpSpPr/>
          <p:nvPr userDrawn="1"/>
        </p:nvGrpSpPr>
        <p:grpSpPr>
          <a:xfrm>
            <a:off x="4133207" y="3095142"/>
            <a:ext cx="3922412" cy="1307812"/>
            <a:chOff x="4134283" y="2771991"/>
            <a:chExt cx="3923434" cy="130781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F1EBDFF-DD4D-EE51-BC1E-DB7938DB35C8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E4DE4B97-084F-BE79-F0B6-7986EE407BE3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 dirty="0"/>
              </a:p>
            </p:txBody>
          </p:sp>
          <p:sp>
            <p:nvSpPr>
              <p:cNvPr id="19" name="Arc 48">
                <a:extLst>
                  <a:ext uri="{FF2B5EF4-FFF2-40B4-BE49-F238E27FC236}">
                    <a16:creationId xmlns:a16="http://schemas.microsoft.com/office/drawing/2014/main" id="{82558350-B1E5-0448-610A-44649C37BD64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20" name="Arc 49">
                <a:extLst>
                  <a:ext uri="{FF2B5EF4-FFF2-40B4-BE49-F238E27FC236}">
                    <a16:creationId xmlns:a16="http://schemas.microsoft.com/office/drawing/2014/main" id="{0511D30C-DE5F-52F9-32FB-09C7CF5ECDA2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0925D0-ADDD-119C-A9E9-28F20877EE32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63830B9-DCC1-24B1-A2DA-780A683EB23C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 dirty="0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7CC20A1-E377-FFDC-5F6F-17DEBD13B64F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7AB0D640-8DB6-4E60-26BF-9C8D0C2D7B86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824089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0ACDD1A6-536E-0CCF-EF98-51B51BF6A585}"/>
              </a:ext>
            </a:extLst>
          </p:cNvPr>
          <p:cNvSpPr>
            <a:spLocks noGrp="1" noChangeAspect="1"/>
          </p:cNvSpPr>
          <p:nvPr>
            <p:ph type="body" sz="quarter" idx="25" hasCustomPrompt="1"/>
          </p:nvPr>
        </p:nvSpPr>
        <p:spPr>
          <a:xfrm>
            <a:off x="5369155" y="4294849"/>
            <a:ext cx="15378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584201"/>
            <a:ext cx="11009475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4061684" y="2988301"/>
            <a:ext cx="15378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3623" y="3525597"/>
            <a:ext cx="2709633" cy="78657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3623" y="2920288"/>
            <a:ext cx="2709633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10743" y="3613525"/>
            <a:ext cx="1256073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007B9150-95B2-43DD-FC9D-3EA2304B84C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818146" y="3613525"/>
            <a:ext cx="1256073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2AA0503F-912F-E893-7DC8-F27630BC0AFA}"/>
              </a:ext>
            </a:extLst>
          </p:cNvPr>
          <p:cNvSpPr>
            <a:spLocks noGrp="1" noChangeAspect="1"/>
          </p:cNvSpPr>
          <p:nvPr>
            <p:ph type="body" sz="quarter" idx="27" hasCustomPrompt="1"/>
          </p:nvPr>
        </p:nvSpPr>
        <p:spPr>
          <a:xfrm>
            <a:off x="6676625" y="2988301"/>
            <a:ext cx="15378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7AE3F38-484E-8027-C32D-B240FBB258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472181" y="2157630"/>
            <a:ext cx="2637833" cy="78657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7218F744-A07C-F8EF-CC0A-E4AD045A2D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72181" y="1552321"/>
            <a:ext cx="2637833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A190B8ED-0179-5E35-1308-5D8108D82AE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25548" y="3613525"/>
            <a:ext cx="1256073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8189EAD-5F4B-AA86-4234-6FD2DDF21698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7984096" y="4294849"/>
            <a:ext cx="15378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30F749BF-F427-2D59-B086-55A99286C6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432951" y="3613525"/>
            <a:ext cx="1256073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DE5F7162-0C65-68F6-5B4A-B7B95913E1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86559" y="5178432"/>
            <a:ext cx="2637833" cy="78657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F9E05BA1-6724-0402-3843-571B91A91F3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86559" y="4573123"/>
            <a:ext cx="2637833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B0313C93-29A6-3A40-311C-072490AE271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891970" y="3508274"/>
            <a:ext cx="2709633" cy="786576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621B90FF-CCB6-7695-8F17-60F1539B24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91970" y="2902965"/>
            <a:ext cx="2709633" cy="602673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99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701071-7F47-1346-31A5-21084507599F}"/>
              </a:ext>
            </a:extLst>
          </p:cNvPr>
          <p:cNvGrpSpPr/>
          <p:nvPr userDrawn="1"/>
        </p:nvGrpSpPr>
        <p:grpSpPr>
          <a:xfrm>
            <a:off x="3484842" y="3093719"/>
            <a:ext cx="5229882" cy="1307812"/>
            <a:chOff x="4134283" y="3357980"/>
            <a:chExt cx="5231244" cy="130781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769EF49-5B06-2455-F4D8-CBEDF0DAEA56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34" name="Arc 47">
                <a:extLst>
                  <a:ext uri="{FF2B5EF4-FFF2-40B4-BE49-F238E27FC236}">
                    <a16:creationId xmlns:a16="http://schemas.microsoft.com/office/drawing/2014/main" id="{55DF066B-1DF3-81AC-D644-7F0B5B75E85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35" name="Arc 48">
                <a:extLst>
                  <a:ext uri="{FF2B5EF4-FFF2-40B4-BE49-F238E27FC236}">
                    <a16:creationId xmlns:a16="http://schemas.microsoft.com/office/drawing/2014/main" id="{3ACDB1F2-4FA7-F63C-C7BD-518AA30C3ED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DE3BC9B-591C-D173-B632-44A7B557115D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32" name="Arc 47">
                <a:extLst>
                  <a:ext uri="{FF2B5EF4-FFF2-40B4-BE49-F238E27FC236}">
                    <a16:creationId xmlns:a16="http://schemas.microsoft.com/office/drawing/2014/main" id="{67DD7A6F-1877-A86D-07AB-13C92DB56525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 dirty="0"/>
              </a:p>
            </p:txBody>
          </p:sp>
          <p:sp>
            <p:nvSpPr>
              <p:cNvPr id="33" name="Arc 48">
                <a:extLst>
                  <a:ext uri="{FF2B5EF4-FFF2-40B4-BE49-F238E27FC236}">
                    <a16:creationId xmlns:a16="http://schemas.microsoft.com/office/drawing/2014/main" id="{0AE27A02-1D80-801C-6DB2-F51D717C89D3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tx1">
                    <a:lumMod val="75000"/>
                    <a:lumOff val="25000"/>
                    <a:alpha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822CBFB-FBA0-17F3-4208-2DFB53CFC537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26" name="Arc 25">
                <a:extLst>
                  <a:ext uri="{FF2B5EF4-FFF2-40B4-BE49-F238E27FC236}">
                    <a16:creationId xmlns:a16="http://schemas.microsoft.com/office/drawing/2014/main" id="{B9EAC7BB-8C9A-63E0-7E30-66C12F476ECA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6AF063EA-FBB7-CCBD-74B8-52C7787804A0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6F88A0C-5307-566B-8F00-314333B97421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8C71A760-F23A-9F4B-9433-BA0B3B7066F4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6DB8903B-5B37-CB4D-F896-9BF9EAC3CCBB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5807792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1"/>
            <a:ext cx="11014381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3390902" y="2990444"/>
            <a:ext cx="15378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38974" y="2179238"/>
            <a:ext cx="2040992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438974" y="1573930"/>
            <a:ext cx="204099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839758" y="3588767"/>
            <a:ext cx="1256073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4" name="Text Placeholder 29">
            <a:extLst>
              <a:ext uri="{FF2B5EF4-FFF2-40B4-BE49-F238E27FC236}">
                <a16:creationId xmlns:a16="http://schemas.microsoft.com/office/drawing/2014/main" id="{6666E3DC-EEDD-CA04-3684-EDA81D3EA963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>
          <a:xfrm>
            <a:off x="4704211" y="4293530"/>
            <a:ext cx="15378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3B7D5CB4-A9B8-F0FA-942E-776B9DC0F16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56445" y="5147542"/>
            <a:ext cx="2040992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44CDE9-8EDF-B1D7-A38A-CC58B764A9A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56445" y="4542234"/>
            <a:ext cx="204099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7083408F-6C45-7053-ADEF-9A3DBFCF79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153067" y="3588767"/>
            <a:ext cx="1256073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5EBB989C-7590-10DE-3387-664855A4676E}"/>
              </a:ext>
            </a:extLst>
          </p:cNvPr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6017520" y="2990444"/>
            <a:ext cx="15378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22CD8AAD-CD39-4791-753A-8193646200F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073916" y="2182937"/>
            <a:ext cx="2040992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596FCBE-5E31-B8DB-13FD-BF0DDAB1CCB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073916" y="1577629"/>
            <a:ext cx="204099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7305B702-BB02-307E-00B7-98D9589921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466376" y="3588767"/>
            <a:ext cx="1256073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26" name="Text Placeholder 29">
            <a:extLst>
              <a:ext uri="{FF2B5EF4-FFF2-40B4-BE49-F238E27FC236}">
                <a16:creationId xmlns:a16="http://schemas.microsoft.com/office/drawing/2014/main" id="{3BF95EB8-6106-AF3C-78D8-A066647E019C}"/>
              </a:ext>
            </a:extLst>
          </p:cNvPr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7330829" y="4293530"/>
            <a:ext cx="15378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BD3A683B-E42E-FA35-E7FB-E74E9769CC8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91386" y="5130283"/>
            <a:ext cx="2040992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10">
            <a:extLst>
              <a:ext uri="{FF2B5EF4-FFF2-40B4-BE49-F238E27FC236}">
                <a16:creationId xmlns:a16="http://schemas.microsoft.com/office/drawing/2014/main" id="{CD109356-9C98-8245-D27A-8A562490475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91386" y="4524975"/>
            <a:ext cx="204099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10">
            <a:extLst>
              <a:ext uri="{FF2B5EF4-FFF2-40B4-BE49-F238E27FC236}">
                <a16:creationId xmlns:a16="http://schemas.microsoft.com/office/drawing/2014/main" id="{A96809B5-A0D9-D023-DB2E-8E4549DC2C9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779685" y="3588767"/>
            <a:ext cx="1256073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51E62BD1-B08E-C073-462D-5FBCA2405379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8644139" y="2990444"/>
            <a:ext cx="15378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35" name="Text Placeholder 10">
            <a:extLst>
              <a:ext uri="{FF2B5EF4-FFF2-40B4-BE49-F238E27FC236}">
                <a16:creationId xmlns:a16="http://schemas.microsoft.com/office/drawing/2014/main" id="{F811FDA7-E577-43F2-D6FC-983A4B94C80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708859" y="2181874"/>
            <a:ext cx="2040992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10">
            <a:extLst>
              <a:ext uri="{FF2B5EF4-FFF2-40B4-BE49-F238E27FC236}">
                <a16:creationId xmlns:a16="http://schemas.microsoft.com/office/drawing/2014/main" id="{0A973B8F-AE50-34E5-5B15-81A9592DF2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708859" y="1576566"/>
            <a:ext cx="2040992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10">
            <a:extLst>
              <a:ext uri="{FF2B5EF4-FFF2-40B4-BE49-F238E27FC236}">
                <a16:creationId xmlns:a16="http://schemas.microsoft.com/office/drawing/2014/main" id="{ED523784-D992-9AF7-DA1B-2E65987A1D1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092995" y="3588767"/>
            <a:ext cx="1256073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A760F7-0747-67F3-5F50-AE6497458188}"/>
              </a:ext>
            </a:extLst>
          </p:cNvPr>
          <p:cNvGrpSpPr/>
          <p:nvPr userDrawn="1"/>
        </p:nvGrpSpPr>
        <p:grpSpPr>
          <a:xfrm>
            <a:off x="2825737" y="3093718"/>
            <a:ext cx="6537352" cy="1307812"/>
            <a:chOff x="3480378" y="3357980"/>
            <a:chExt cx="6539055" cy="1307812"/>
          </a:xfrm>
        </p:grpSpPr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050E31AC-DC15-76A7-0044-89F73DD55431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BAB3493B-0633-F805-EAE2-F104DC71D026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6" name="Arc 48">
              <a:extLst>
                <a:ext uri="{FF2B5EF4-FFF2-40B4-BE49-F238E27FC236}">
                  <a16:creationId xmlns:a16="http://schemas.microsoft.com/office/drawing/2014/main" id="{6D904B10-FEA0-430E-1D9F-3AFF714CA14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7" name="Arc 47">
              <a:extLst>
                <a:ext uri="{FF2B5EF4-FFF2-40B4-BE49-F238E27FC236}">
                  <a16:creationId xmlns:a16="http://schemas.microsoft.com/office/drawing/2014/main" id="{7321788F-60E5-E432-F88B-8FA1F88E81FE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 dirty="0"/>
            </a:p>
          </p:txBody>
        </p:sp>
        <p:sp>
          <p:nvSpPr>
            <p:cNvPr id="21" name="Arc 48">
              <a:extLst>
                <a:ext uri="{FF2B5EF4-FFF2-40B4-BE49-F238E27FC236}">
                  <a16:creationId xmlns:a16="http://schemas.microsoft.com/office/drawing/2014/main" id="{DB3FF764-2681-4862-6B4A-6AB165D97309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22" name="Arc 21">
              <a:extLst>
                <a:ext uri="{FF2B5EF4-FFF2-40B4-BE49-F238E27FC236}">
                  <a16:creationId xmlns:a16="http://schemas.microsoft.com/office/drawing/2014/main" id="{9F48BF63-6577-A129-5E9D-C964E089C301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DC817092-36E1-9F2E-7A9F-C1C1BA0EDDE2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BBEDDCCC-D2F6-CB96-E105-E76320D1A6BA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ACCA5710-2188-192B-BA07-258251BE2958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77038E81-AFCA-297C-B59C-35E69E539FB7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</p:grpSp>
    </p:spTree>
    <p:extLst>
      <p:ext uri="{BB962C8B-B14F-4D97-AF65-F5344CB8AC3E}">
        <p14:creationId xmlns:p14="http://schemas.microsoft.com/office/powerpoint/2010/main" val="41935043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pPr lvl="0"/>
            <a:endParaRPr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C2D45A-2EAF-4A31-8BAE-AD989F7DA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1"/>
            <a:ext cx="11014381" cy="930274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A0291D71-218F-D9A9-2622-7DB85D8925E4}"/>
              </a:ext>
            </a:extLst>
          </p:cNvPr>
          <p:cNvSpPr>
            <a:spLocks noGrp="1" noChangeAspect="1"/>
          </p:cNvSpPr>
          <p:nvPr>
            <p:ph type="body" sz="quarter" idx="28" hasCustomPrompt="1"/>
          </p:nvPr>
        </p:nvSpPr>
        <p:spPr>
          <a:xfrm>
            <a:off x="2787482" y="3000578"/>
            <a:ext cx="15378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6C7187E5-9CB0-DE77-CB11-15E8C3DB51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26710" y="2149718"/>
            <a:ext cx="1675328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7232E8A5-6B09-7349-2403-BC94FA614B1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026710" y="1544410"/>
            <a:ext cx="1675328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E8615F10-68C5-1996-CA95-B27855937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236337" y="3592578"/>
            <a:ext cx="1256073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1" name="Text Placeholder 29">
            <a:extLst>
              <a:ext uri="{FF2B5EF4-FFF2-40B4-BE49-F238E27FC236}">
                <a16:creationId xmlns:a16="http://schemas.microsoft.com/office/drawing/2014/main" id="{53323434-68DF-9125-D566-F1BACDE11E4B}"/>
              </a:ext>
            </a:extLst>
          </p:cNvPr>
          <p:cNvSpPr>
            <a:spLocks noGrp="1" noChangeAspect="1"/>
          </p:cNvSpPr>
          <p:nvPr>
            <p:ph type="body" sz="quarter" idx="29" hasCustomPrompt="1"/>
          </p:nvPr>
        </p:nvSpPr>
        <p:spPr>
          <a:xfrm>
            <a:off x="4042719" y="4308425"/>
            <a:ext cx="15378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2" name="Text Placeholder 10">
            <a:extLst>
              <a:ext uri="{FF2B5EF4-FFF2-40B4-BE49-F238E27FC236}">
                <a16:creationId xmlns:a16="http://schemas.microsoft.com/office/drawing/2014/main" id="{BA71903A-36DE-91C7-EFA2-D9009971832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326819" y="5204362"/>
            <a:ext cx="1675328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10">
            <a:extLst>
              <a:ext uri="{FF2B5EF4-FFF2-40B4-BE49-F238E27FC236}">
                <a16:creationId xmlns:a16="http://schemas.microsoft.com/office/drawing/2014/main" id="{D3DFFB25-896C-3EDE-6055-EE468DBDD58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326819" y="4599054"/>
            <a:ext cx="1675328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10">
            <a:extLst>
              <a:ext uri="{FF2B5EF4-FFF2-40B4-BE49-F238E27FC236}">
                <a16:creationId xmlns:a16="http://schemas.microsoft.com/office/drawing/2014/main" id="{73D90FC2-7F19-F7F9-BC95-F4787D4A810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506001" y="3592578"/>
            <a:ext cx="1256073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5" name="Text Placeholder 29">
            <a:extLst>
              <a:ext uri="{FF2B5EF4-FFF2-40B4-BE49-F238E27FC236}">
                <a16:creationId xmlns:a16="http://schemas.microsoft.com/office/drawing/2014/main" id="{D4F2ECCC-C38D-BBB9-2E75-720DFAEE01CD}"/>
              </a:ext>
            </a:extLst>
          </p:cNvPr>
          <p:cNvSpPr>
            <a:spLocks noGrp="1" noChangeAspect="1"/>
          </p:cNvSpPr>
          <p:nvPr>
            <p:ph type="body" sz="quarter" idx="33" hasCustomPrompt="1"/>
          </p:nvPr>
        </p:nvSpPr>
        <p:spPr>
          <a:xfrm>
            <a:off x="5356501" y="3000513"/>
            <a:ext cx="15378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67121663-70D4-3BF1-D4EF-1A9B305BD45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626929" y="2149718"/>
            <a:ext cx="1675328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10">
            <a:extLst>
              <a:ext uri="{FF2B5EF4-FFF2-40B4-BE49-F238E27FC236}">
                <a16:creationId xmlns:a16="http://schemas.microsoft.com/office/drawing/2014/main" id="{A81A776E-11F9-71B1-4551-15342D48D67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626929" y="1544410"/>
            <a:ext cx="1675328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F94F1DAA-42A4-61E9-0754-1CCD3BCF2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814302" y="3592578"/>
            <a:ext cx="1256073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59" name="Text Placeholder 29">
            <a:extLst>
              <a:ext uri="{FF2B5EF4-FFF2-40B4-BE49-F238E27FC236}">
                <a16:creationId xmlns:a16="http://schemas.microsoft.com/office/drawing/2014/main" id="{4898336E-E248-EF46-BA8B-2BF1CFFAB124}"/>
              </a:ext>
            </a:extLst>
          </p:cNvPr>
          <p:cNvSpPr>
            <a:spLocks noGrp="1" noChangeAspect="1"/>
          </p:cNvSpPr>
          <p:nvPr>
            <p:ph type="body" sz="quarter" idx="37" hasCustomPrompt="1"/>
          </p:nvPr>
        </p:nvSpPr>
        <p:spPr>
          <a:xfrm>
            <a:off x="6670283" y="4308425"/>
            <a:ext cx="15378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0" name="Text Placeholder 10">
            <a:extLst>
              <a:ext uri="{FF2B5EF4-FFF2-40B4-BE49-F238E27FC236}">
                <a16:creationId xmlns:a16="http://schemas.microsoft.com/office/drawing/2014/main" id="{5E6913C8-FB03-CD49-906E-DD4060DBAD6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5927038" y="5204362"/>
            <a:ext cx="1675328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1" name="Text Placeholder 10">
            <a:extLst>
              <a:ext uri="{FF2B5EF4-FFF2-40B4-BE49-F238E27FC236}">
                <a16:creationId xmlns:a16="http://schemas.microsoft.com/office/drawing/2014/main" id="{44F6B3A7-AADA-116E-D6BB-28E7532917D1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927038" y="4599054"/>
            <a:ext cx="1675328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2" name="Text Placeholder 10">
            <a:extLst>
              <a:ext uri="{FF2B5EF4-FFF2-40B4-BE49-F238E27FC236}">
                <a16:creationId xmlns:a16="http://schemas.microsoft.com/office/drawing/2014/main" id="{13BB42D9-4570-1606-4E3F-18FD1A7AF46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122603" y="3592578"/>
            <a:ext cx="1256073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3" name="Text Placeholder 29">
            <a:extLst>
              <a:ext uri="{FF2B5EF4-FFF2-40B4-BE49-F238E27FC236}">
                <a16:creationId xmlns:a16="http://schemas.microsoft.com/office/drawing/2014/main" id="{1BFCBE9E-B1A3-4422-5CF2-9541FA3C5246}"/>
              </a:ext>
            </a:extLst>
          </p:cNvPr>
          <p:cNvSpPr>
            <a:spLocks noGrp="1" noChangeAspect="1"/>
          </p:cNvSpPr>
          <p:nvPr>
            <p:ph type="body" sz="quarter" idx="41" hasCustomPrompt="1"/>
          </p:nvPr>
        </p:nvSpPr>
        <p:spPr>
          <a:xfrm>
            <a:off x="7984065" y="3000513"/>
            <a:ext cx="15378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4" name="Text Placeholder 10">
            <a:extLst>
              <a:ext uri="{FF2B5EF4-FFF2-40B4-BE49-F238E27FC236}">
                <a16:creationId xmlns:a16="http://schemas.microsoft.com/office/drawing/2014/main" id="{DABCB3F4-0842-933F-B8A6-7DEE28D99F1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227147" y="2154096"/>
            <a:ext cx="1675328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5" name="Text Placeholder 10">
            <a:extLst>
              <a:ext uri="{FF2B5EF4-FFF2-40B4-BE49-F238E27FC236}">
                <a16:creationId xmlns:a16="http://schemas.microsoft.com/office/drawing/2014/main" id="{D303EBE3-D758-CFCE-E6DE-CDF0FC2B99A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227147" y="1548787"/>
            <a:ext cx="1675328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6" name="Text Placeholder 10">
            <a:extLst>
              <a:ext uri="{FF2B5EF4-FFF2-40B4-BE49-F238E27FC236}">
                <a16:creationId xmlns:a16="http://schemas.microsoft.com/office/drawing/2014/main" id="{FE08EFEF-081F-D74C-0DBF-EC347C017AE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7430904" y="3592578"/>
            <a:ext cx="1256073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sp>
        <p:nvSpPr>
          <p:cNvPr id="67" name="Text Placeholder 29">
            <a:extLst>
              <a:ext uri="{FF2B5EF4-FFF2-40B4-BE49-F238E27FC236}">
                <a16:creationId xmlns:a16="http://schemas.microsoft.com/office/drawing/2014/main" id="{4926351E-7AD1-9C95-1407-C314C0CC317B}"/>
              </a:ext>
            </a:extLst>
          </p:cNvPr>
          <p:cNvSpPr>
            <a:spLocks noGrp="1" noChangeAspect="1"/>
          </p:cNvSpPr>
          <p:nvPr>
            <p:ph type="body" sz="quarter" idx="45" hasCustomPrompt="1"/>
          </p:nvPr>
        </p:nvSpPr>
        <p:spPr>
          <a:xfrm>
            <a:off x="9288031" y="4308425"/>
            <a:ext cx="153785" cy="216000"/>
          </a:xfrm>
          <a:custGeom>
            <a:avLst/>
            <a:gdLst>
              <a:gd name="connsiteX0" fmla="*/ 0 w 226260"/>
              <a:gd name="connsiteY0" fmla="*/ 0 h 317714"/>
              <a:gd name="connsiteX1" fmla="*/ 92450 w 226260"/>
              <a:gd name="connsiteY1" fmla="*/ 0 h 317714"/>
              <a:gd name="connsiteX2" fmla="*/ 226260 w 226260"/>
              <a:gd name="connsiteY2" fmla="*/ 158857 h 317714"/>
              <a:gd name="connsiteX3" fmla="*/ 92450 w 226260"/>
              <a:gd name="connsiteY3" fmla="*/ 317714 h 317714"/>
              <a:gd name="connsiteX4" fmla="*/ 0 w 226260"/>
              <a:gd name="connsiteY4" fmla="*/ 317714 h 317714"/>
              <a:gd name="connsiteX5" fmla="*/ 133810 w 226260"/>
              <a:gd name="connsiteY5" fmla="*/ 158857 h 3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6260" h="317714">
                <a:moveTo>
                  <a:pt x="0" y="0"/>
                </a:moveTo>
                <a:lnTo>
                  <a:pt x="92450" y="0"/>
                </a:lnTo>
                <a:lnTo>
                  <a:pt x="226260" y="158857"/>
                </a:lnTo>
                <a:lnTo>
                  <a:pt x="92450" y="317714"/>
                </a:lnTo>
                <a:lnTo>
                  <a:pt x="0" y="317714"/>
                </a:lnTo>
                <a:lnTo>
                  <a:pt x="133810" y="158857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</a:defRPr>
            </a:lvl1pPr>
          </a:lstStyle>
          <a:p>
            <a:pPr lvl="0"/>
            <a:r>
              <a:rPr lang="en-US" dirty="0"/>
              <a:t>.</a:t>
            </a:r>
          </a:p>
        </p:txBody>
      </p:sp>
      <p:sp>
        <p:nvSpPr>
          <p:cNvPr id="68" name="Text Placeholder 10">
            <a:extLst>
              <a:ext uri="{FF2B5EF4-FFF2-40B4-BE49-F238E27FC236}">
                <a16:creationId xmlns:a16="http://schemas.microsoft.com/office/drawing/2014/main" id="{1B3E5397-AFF1-792C-EBED-85446B7974C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527259" y="5204362"/>
            <a:ext cx="1675328" cy="78840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9" name="Text Placeholder 10">
            <a:extLst>
              <a:ext uri="{FF2B5EF4-FFF2-40B4-BE49-F238E27FC236}">
                <a16:creationId xmlns:a16="http://schemas.microsoft.com/office/drawing/2014/main" id="{6A42B7D2-42FB-CF79-5B03-F53EDE38C4C6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527259" y="4599054"/>
            <a:ext cx="1675328" cy="602673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0" name="Text Placeholder 10">
            <a:extLst>
              <a:ext uri="{FF2B5EF4-FFF2-40B4-BE49-F238E27FC236}">
                <a16:creationId xmlns:a16="http://schemas.microsoft.com/office/drawing/2014/main" id="{B3E3AE05-5DB9-B07D-BA25-7F7F36F3731A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736886" y="3592578"/>
            <a:ext cx="1256073" cy="31771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Milestone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7642065-0956-886E-8D50-13A5E23F80D6}"/>
              </a:ext>
            </a:extLst>
          </p:cNvPr>
          <p:cNvGrpSpPr/>
          <p:nvPr userDrawn="1"/>
        </p:nvGrpSpPr>
        <p:grpSpPr>
          <a:xfrm>
            <a:off x="2172001" y="3101973"/>
            <a:ext cx="7844823" cy="1307812"/>
            <a:chOff x="2105892" y="3357980"/>
            <a:chExt cx="7846866" cy="1307812"/>
          </a:xfrm>
        </p:grpSpPr>
        <p:sp>
          <p:nvSpPr>
            <p:cNvPr id="7" name="Arc 48">
              <a:extLst>
                <a:ext uri="{FF2B5EF4-FFF2-40B4-BE49-F238E27FC236}">
                  <a16:creationId xmlns:a16="http://schemas.microsoft.com/office/drawing/2014/main" id="{EC850A60-C20A-8395-7234-45A3366219FC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A0E80446-5E4B-C665-6CFB-7165CD4931A0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1" name="Arc 47">
              <a:extLst>
                <a:ext uri="{FF2B5EF4-FFF2-40B4-BE49-F238E27FC236}">
                  <a16:creationId xmlns:a16="http://schemas.microsoft.com/office/drawing/2014/main" id="{A483ED77-8DE6-0A70-9864-0B25285EF399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C0781424-C361-E569-C2E5-818CB90302F9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C5BC891C-DA63-19BD-19F3-2D26B0FF68EC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 dirty="0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D79DB29A-0810-7DFE-9053-128F395BB5E3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tx1">
                  <a:lumMod val="75000"/>
                  <a:lumOff val="25000"/>
                  <a:alpha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0A50CFDB-C446-FF8C-E209-3F041E442B41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C6980E86-E4FB-22C1-4406-0D82C266B0D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ED4A39C9-E6A3-3B71-7A3C-59E2BBF28432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8F9E7552-A40C-A6B7-2258-AF322F0FD3BF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8573ABE9-21D1-D87C-E9AB-3703CD1EBDFA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795C9FE2-0C8F-8E77-BF2A-00588F78C29A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 sz="1799"/>
            </a:p>
          </p:txBody>
        </p:sp>
      </p:grpSp>
    </p:spTree>
    <p:extLst>
      <p:ext uri="{BB962C8B-B14F-4D97-AF65-F5344CB8AC3E}">
        <p14:creationId xmlns:p14="http://schemas.microsoft.com/office/powerpoint/2010/main" val="10680488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97C484F-84DC-25EA-C07C-C76534AB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584201"/>
            <a:ext cx="11014380" cy="1720850"/>
          </a:xfrm>
        </p:spPr>
        <p:txBody>
          <a:bodyPr wrap="square" anchor="t">
            <a:noAutofit/>
          </a:bodyPr>
          <a:lstStyle>
            <a:lvl1pPr>
              <a:defRPr sz="4399" b="0">
                <a:latin typeface="+mj-lt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8" name="Line">
            <a:extLst>
              <a:ext uri="{FF2B5EF4-FFF2-40B4-BE49-F238E27FC236}">
                <a16:creationId xmlns:a16="http://schemas.microsoft.com/office/drawing/2014/main" id="{A2F605B9-DD22-872B-689D-2D7562F0DAA7}"/>
              </a:ext>
            </a:extLst>
          </p:cNvPr>
          <p:cNvSpPr/>
          <p:nvPr userDrawn="1"/>
        </p:nvSpPr>
        <p:spPr>
          <a:xfrm>
            <a:off x="587223" y="5980775"/>
            <a:ext cx="11009475" cy="0"/>
          </a:xfrm>
          <a:prstGeom prst="line">
            <a:avLst/>
          </a:prstGeom>
          <a:ln w="12700">
            <a:solidFill>
              <a:schemeClr val="accent1"/>
            </a:solidFill>
            <a:miter/>
          </a:ln>
        </p:spPr>
        <p:txBody>
          <a:bodyPr lIns="34280" rIns="34280"/>
          <a:lstStyle/>
          <a:p>
            <a:pPr lvl="0"/>
            <a:endParaRPr sz="1350"/>
          </a:p>
        </p:txBody>
      </p:sp>
    </p:spTree>
    <p:extLst>
      <p:ext uri="{BB962C8B-B14F-4D97-AF65-F5344CB8AC3E}">
        <p14:creationId xmlns:p14="http://schemas.microsoft.com/office/powerpoint/2010/main" val="383744928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179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6" name="Straight Connector 5"/>
          <p:cNvCxnSpPr/>
          <p:nvPr/>
        </p:nvCxnSpPr>
        <p:spPr>
          <a:xfrm>
            <a:off x="1658936" y="1709058"/>
            <a:ext cx="9617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389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3934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B3DB32F-EDCF-5F94-A95D-902E17E68F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825" cy="6858000"/>
          </a:xfrm>
          <a:custGeom>
            <a:avLst/>
            <a:gdLst>
              <a:gd name="connsiteX0" fmla="*/ 2027237 w 12192000"/>
              <a:gd name="connsiteY0" fmla="*/ 2135187 h 6858000"/>
              <a:gd name="connsiteX1" fmla="*/ 2027237 w 12192000"/>
              <a:gd name="connsiteY1" fmla="*/ 4722813 h 6858000"/>
              <a:gd name="connsiteX2" fmla="*/ 10164763 w 12192000"/>
              <a:gd name="connsiteY2" fmla="*/ 4722813 h 6858000"/>
              <a:gd name="connsiteX3" fmla="*/ 10164763 w 12192000"/>
              <a:gd name="connsiteY3" fmla="*/ 2135187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2027237" y="2135187"/>
                </a:moveTo>
                <a:lnTo>
                  <a:pt x="2027237" y="4722813"/>
                </a:lnTo>
                <a:lnTo>
                  <a:pt x="10164763" y="4722813"/>
                </a:lnTo>
                <a:lnTo>
                  <a:pt x="10164763" y="2135187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wrap="square" anchor="t">
            <a:noAutofit/>
          </a:bodyPr>
          <a:lstStyle>
            <a:lvl1pPr algn="ctr">
              <a:defRPr sz="1400"/>
            </a:lvl1pPr>
          </a:lstStyle>
          <a:p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23" y="5921376"/>
            <a:ext cx="4324812" cy="3524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50000"/>
              </a:lnSpc>
              <a:buNone/>
              <a:defRPr sz="1799" b="0">
                <a:solidFill>
                  <a:schemeClr val="accent4"/>
                </a:solidFill>
              </a:defRPr>
            </a:lvl1pPr>
            <a:lvl2pPr marL="457052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5" indent="0" algn="ctr">
              <a:buNone/>
              <a:defRPr sz="1600"/>
            </a:lvl4pPr>
            <a:lvl5pPr marL="1828205" indent="0" algn="ctr">
              <a:buNone/>
              <a:defRPr sz="1600"/>
            </a:lvl5pPr>
            <a:lvl6pPr marL="2285257" indent="0" algn="ctr">
              <a:buNone/>
              <a:defRPr sz="1600"/>
            </a:lvl6pPr>
            <a:lvl7pPr marL="2742308" indent="0" algn="ctr">
              <a:buNone/>
              <a:defRPr sz="1600"/>
            </a:lvl7pPr>
            <a:lvl8pPr marL="3199360" indent="0" algn="ctr">
              <a:buNone/>
              <a:defRPr sz="1600"/>
            </a:lvl8pPr>
            <a:lvl9pPr marL="3656412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5C62B6-21C3-514C-414A-2DB40EB7D3A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76791" y="5916609"/>
            <a:ext cx="4324812" cy="352426"/>
          </a:xfr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n-GB" sz="1799" b="0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50000"/>
              </a:lnSpc>
            </a:pPr>
            <a:r>
              <a:rPr lang="en-GB" dirty="0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599F56-157F-C6E5-6A16-E2F2F138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709" y="2346961"/>
            <a:ext cx="8135407" cy="2164080"/>
          </a:xfrm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81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23" y="5290454"/>
            <a:ext cx="4324812" cy="7674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99" b="0">
                <a:solidFill>
                  <a:schemeClr val="accent4"/>
                </a:solidFill>
              </a:defRPr>
            </a:lvl1pPr>
            <a:lvl2pPr marL="457052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5" indent="0" algn="ctr">
              <a:buNone/>
              <a:defRPr sz="1600"/>
            </a:lvl4pPr>
            <a:lvl5pPr marL="1828205" indent="0" algn="ctr">
              <a:buNone/>
              <a:defRPr sz="1600"/>
            </a:lvl5pPr>
            <a:lvl6pPr marL="2285257" indent="0" algn="ctr">
              <a:buNone/>
              <a:defRPr sz="1600"/>
            </a:lvl6pPr>
            <a:lvl7pPr marL="2742308" indent="0" algn="ctr">
              <a:buNone/>
              <a:defRPr sz="1600"/>
            </a:lvl7pPr>
            <a:lvl8pPr marL="3199360" indent="0" algn="ctr">
              <a:buNone/>
              <a:defRPr sz="1600"/>
            </a:lvl8pPr>
            <a:lvl9pPr marL="3656412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5C62B6-21C3-514C-414A-2DB40EB7D3A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76791" y="5285687"/>
            <a:ext cx="4324812" cy="767449"/>
          </a:xfr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GB" sz="1799" b="0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D0A0F9-8710-FABF-E38E-E7E0E55AA664}"/>
              </a:ext>
            </a:extLst>
          </p:cNvPr>
          <p:cNvSpPr>
            <a:spLocks/>
          </p:cNvSpPr>
          <p:nvPr userDrawn="1"/>
        </p:nvSpPr>
        <p:spPr>
          <a:xfrm>
            <a:off x="0" y="1780480"/>
            <a:ext cx="12188825" cy="32970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599F56-157F-C6E5-6A16-E2F2F138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1993411"/>
            <a:ext cx="11014381" cy="2871178"/>
          </a:xfrm>
          <a:noFill/>
        </p:spPr>
        <p:txBody>
          <a:bodyPr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3378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223" y="4092658"/>
            <a:ext cx="4324812" cy="82131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799" b="0">
                <a:solidFill>
                  <a:schemeClr val="accent1"/>
                </a:solidFill>
              </a:defRPr>
            </a:lvl1pPr>
            <a:lvl2pPr marL="457052" indent="0" algn="ctr">
              <a:buNone/>
              <a:defRPr sz="1999"/>
            </a:lvl2pPr>
            <a:lvl3pPr marL="914103" indent="0" algn="ctr">
              <a:buNone/>
              <a:defRPr sz="1799"/>
            </a:lvl3pPr>
            <a:lvl4pPr marL="1371155" indent="0" algn="ctr">
              <a:buNone/>
              <a:defRPr sz="1600"/>
            </a:lvl4pPr>
            <a:lvl5pPr marL="1828205" indent="0" algn="ctr">
              <a:buNone/>
              <a:defRPr sz="1600"/>
            </a:lvl5pPr>
            <a:lvl6pPr marL="2285257" indent="0" algn="ctr">
              <a:buNone/>
              <a:defRPr sz="1600"/>
            </a:lvl6pPr>
            <a:lvl7pPr marL="2742308" indent="0" algn="ctr">
              <a:buNone/>
              <a:defRPr sz="1600"/>
            </a:lvl7pPr>
            <a:lvl8pPr marL="3199360" indent="0" algn="ctr">
              <a:buNone/>
              <a:defRPr sz="1600"/>
            </a:lvl8pPr>
            <a:lvl9pPr marL="3656412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45C62B6-21C3-514C-414A-2DB40EB7D3A7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76791" y="4087892"/>
            <a:ext cx="4324812" cy="821318"/>
          </a:xfr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GB" sz="1799" b="0" dirty="0">
                <a:solidFill>
                  <a:schemeClr val="accent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21CAE9F-E026-BD36-37CE-895F1D84344A}"/>
              </a:ext>
            </a:extLst>
          </p:cNvPr>
          <p:cNvSpPr>
            <a:spLocks/>
          </p:cNvSpPr>
          <p:nvPr userDrawn="1"/>
        </p:nvSpPr>
        <p:spPr>
          <a:xfrm>
            <a:off x="587221" y="1"/>
            <a:ext cx="11014383" cy="38211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2AFC8850-3F5F-87F9-D600-B18321E8E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357" y="584200"/>
            <a:ext cx="10732112" cy="2976756"/>
          </a:xfrm>
          <a:noFill/>
        </p:spPr>
        <p:txBody>
          <a:bodyPr anchor="b"/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636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604A52-52B5-628C-08E0-E2A22BE60270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587224" y="6273800"/>
            <a:ext cx="10825516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44BEED9E-017F-34E4-D362-2C42AF69C785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74BB33-9670-B275-1067-25732BAB142F}"/>
              </a:ext>
            </a:extLst>
          </p:cNvPr>
          <p:cNvSpPr/>
          <p:nvPr userDrawn="1"/>
        </p:nvSpPr>
        <p:spPr>
          <a:xfrm>
            <a:off x="4078813" y="2521599"/>
            <a:ext cx="8110012" cy="1814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92DE54D-50A9-0CEA-E7DB-8ADF00EF10E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6094413" cy="6857999"/>
          </a:xfrm>
          <a:custGeom>
            <a:avLst/>
            <a:gdLst>
              <a:gd name="connsiteX0" fmla="*/ 0 w 6096000"/>
              <a:gd name="connsiteY0" fmla="*/ 0 h 6857999"/>
              <a:gd name="connsiteX1" fmla="*/ 6096000 w 6096000"/>
              <a:gd name="connsiteY1" fmla="*/ 0 h 6857999"/>
              <a:gd name="connsiteX2" fmla="*/ 6096000 w 6096000"/>
              <a:gd name="connsiteY2" fmla="*/ 2521599 h 6857999"/>
              <a:gd name="connsiteX3" fmla="*/ 4079875 w 6096000"/>
              <a:gd name="connsiteY3" fmla="*/ 2521599 h 6857999"/>
              <a:gd name="connsiteX4" fmla="*/ 4079875 w 6096000"/>
              <a:gd name="connsiteY4" fmla="*/ 4336401 h 6857999"/>
              <a:gd name="connsiteX5" fmla="*/ 6096000 w 6096000"/>
              <a:gd name="connsiteY5" fmla="*/ 4336401 h 6857999"/>
              <a:gd name="connsiteX6" fmla="*/ 6096000 w 6096000"/>
              <a:gd name="connsiteY6" fmla="*/ 6857999 h 6857999"/>
              <a:gd name="connsiteX7" fmla="*/ 0 w 6096000"/>
              <a:gd name="connsiteY7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7999">
                <a:moveTo>
                  <a:pt x="0" y="0"/>
                </a:moveTo>
                <a:lnTo>
                  <a:pt x="6096000" y="0"/>
                </a:lnTo>
                <a:lnTo>
                  <a:pt x="6096000" y="2521599"/>
                </a:lnTo>
                <a:lnTo>
                  <a:pt x="4079875" y="2521599"/>
                </a:lnTo>
                <a:lnTo>
                  <a:pt x="4079875" y="4336401"/>
                </a:lnTo>
                <a:lnTo>
                  <a:pt x="6096000" y="4336401"/>
                </a:lnTo>
                <a:lnTo>
                  <a:pt x="6096000" y="6857999"/>
                </a:lnTo>
                <a:lnTo>
                  <a:pt x="0" y="6857999"/>
                </a:lnTo>
                <a:close/>
              </a:path>
            </a:pathLst>
          </a:cu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355F8B3-DA2A-69EE-B33D-7D93344E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1742" y="2521595"/>
            <a:ext cx="6889858" cy="18148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r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E2DDA6B-335E-10D7-E095-6237EE97BE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4412" y="4518964"/>
            <a:ext cx="5507187" cy="988063"/>
          </a:xfrm>
        </p:spPr>
        <p:txBody>
          <a:bodyPr anchor="t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65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F6D3363E-399C-BBAF-9E86-606728CF075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34049" y="2934970"/>
            <a:ext cx="5167550" cy="988063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DC1539-5D1D-8830-EBB6-620BABA54BE2}"/>
              </a:ext>
            </a:extLst>
          </p:cNvPr>
          <p:cNvSpPr>
            <a:spLocks/>
          </p:cNvSpPr>
          <p:nvPr userDrawn="1"/>
        </p:nvSpPr>
        <p:spPr>
          <a:xfrm>
            <a:off x="587225" y="584202"/>
            <a:ext cx="5507187" cy="56895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10041D-C643-B56F-C677-977EAEEC8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6861" y="2219328"/>
            <a:ext cx="4827917" cy="241934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4270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604A52-52B5-628C-08E0-E2A22BE60270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587224" y="6273800"/>
            <a:ext cx="10825516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44BEED9E-017F-34E4-D362-2C42AF69C785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74BB33-9670-B275-1067-25732BAB142F}"/>
              </a:ext>
            </a:extLst>
          </p:cNvPr>
          <p:cNvSpPr/>
          <p:nvPr userDrawn="1"/>
        </p:nvSpPr>
        <p:spPr>
          <a:xfrm>
            <a:off x="587224" y="1453991"/>
            <a:ext cx="11014375" cy="19750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355F8B3-DA2A-69EE-B33D-7D93344E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007" y="1704976"/>
            <a:ext cx="8798812" cy="1563823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E2DDA6B-335E-10D7-E095-6237EE97BE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695007" y="3587103"/>
            <a:ext cx="8798812" cy="988063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007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48" y="1914526"/>
            <a:ext cx="3494765" cy="30289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4412" y="958105"/>
            <a:ext cx="550718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8FA5B8D7-FD66-9FC0-F128-F6C95AA2023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4412" y="1593810"/>
            <a:ext cx="550718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0450ED-D8D0-5A18-A7BF-54BBD07E39A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094412" y="2229515"/>
            <a:ext cx="550718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6325838-C345-2166-5F47-C61FAB44DB9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94412" y="2865220"/>
            <a:ext cx="550718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7B71EB35-E0C9-FBE8-297A-20127AA43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94412" y="3500925"/>
            <a:ext cx="550718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38811872-21BD-9336-458C-FAB98ED9C24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094412" y="4136630"/>
            <a:ext cx="550718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C8C1A750-7515-B84F-C199-73130E46AF72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94412" y="4772335"/>
            <a:ext cx="550718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47C34F69-9010-6487-488A-99190313DF95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094412" y="5408040"/>
            <a:ext cx="550718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5" name="Text Placeholder 154">
            <a:extLst>
              <a:ext uri="{FF2B5EF4-FFF2-40B4-BE49-F238E27FC236}">
                <a16:creationId xmlns:a16="http://schemas.microsoft.com/office/drawing/2014/main" id="{92F4F275-6BE5-73A5-5718-4DD03659E42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53479" y="5467547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57" name="Text Placeholder 156">
            <a:extLst>
              <a:ext uri="{FF2B5EF4-FFF2-40B4-BE49-F238E27FC236}">
                <a16:creationId xmlns:a16="http://schemas.microsoft.com/office/drawing/2014/main" id="{9D58296F-CDAE-270E-EC6F-F77F7F64819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5553479" y="4831869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59" name="Text Placeholder 158">
            <a:extLst>
              <a:ext uri="{FF2B5EF4-FFF2-40B4-BE49-F238E27FC236}">
                <a16:creationId xmlns:a16="http://schemas.microsoft.com/office/drawing/2014/main" id="{21D643C1-238E-1766-151C-8F1C3043607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553479" y="4196191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1" name="Text Placeholder 160">
            <a:extLst>
              <a:ext uri="{FF2B5EF4-FFF2-40B4-BE49-F238E27FC236}">
                <a16:creationId xmlns:a16="http://schemas.microsoft.com/office/drawing/2014/main" id="{F3BEE4B6-793E-797E-324E-91E9B2D7282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553479" y="3560513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3" name="Text Placeholder 162">
            <a:extLst>
              <a:ext uri="{FF2B5EF4-FFF2-40B4-BE49-F238E27FC236}">
                <a16:creationId xmlns:a16="http://schemas.microsoft.com/office/drawing/2014/main" id="{A97A2C97-DBB2-39C5-96E5-B11DA3F1715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553479" y="2924835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5" name="Text Placeholder 164">
            <a:extLst>
              <a:ext uri="{FF2B5EF4-FFF2-40B4-BE49-F238E27FC236}">
                <a16:creationId xmlns:a16="http://schemas.microsoft.com/office/drawing/2014/main" id="{202122BE-48F9-8908-D226-EED1569501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553479" y="2289157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7" name="Text Placeholder 166">
            <a:extLst>
              <a:ext uri="{FF2B5EF4-FFF2-40B4-BE49-F238E27FC236}">
                <a16:creationId xmlns:a16="http://schemas.microsoft.com/office/drawing/2014/main" id="{47DDC361-8AA7-2141-BE0A-220F99D6811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553479" y="1653479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9" name="Text Placeholder 168">
            <a:extLst>
              <a:ext uri="{FF2B5EF4-FFF2-40B4-BE49-F238E27FC236}">
                <a16:creationId xmlns:a16="http://schemas.microsoft.com/office/drawing/2014/main" id="{566649C4-3A3B-110B-14FD-F614BA069B8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553479" y="1017801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6008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48" y="3429000"/>
            <a:ext cx="3494765" cy="28448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4412" y="3632725"/>
            <a:ext cx="550718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8FA5B8D7-FD66-9FC0-F128-F6C95AA2023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4412" y="4268430"/>
            <a:ext cx="550718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0450ED-D8D0-5A18-A7BF-54BBD07E39A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094412" y="4904135"/>
            <a:ext cx="550718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6325838-C345-2166-5F47-C61FAB44DB9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94412" y="5539840"/>
            <a:ext cx="5507187" cy="47939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3" name="Text Placeholder 162">
            <a:extLst>
              <a:ext uri="{FF2B5EF4-FFF2-40B4-BE49-F238E27FC236}">
                <a16:creationId xmlns:a16="http://schemas.microsoft.com/office/drawing/2014/main" id="{A97A2C97-DBB2-39C5-96E5-B11DA3F1715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553479" y="5599455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5" name="Text Placeholder 164">
            <a:extLst>
              <a:ext uri="{FF2B5EF4-FFF2-40B4-BE49-F238E27FC236}">
                <a16:creationId xmlns:a16="http://schemas.microsoft.com/office/drawing/2014/main" id="{202122BE-48F9-8908-D226-EED1569501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553479" y="4963777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7" name="Text Placeholder 166">
            <a:extLst>
              <a:ext uri="{FF2B5EF4-FFF2-40B4-BE49-F238E27FC236}">
                <a16:creationId xmlns:a16="http://schemas.microsoft.com/office/drawing/2014/main" id="{47DDC361-8AA7-2141-BE0A-220F99D6811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5553479" y="4328099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9" name="Text Placeholder 168">
            <a:extLst>
              <a:ext uri="{FF2B5EF4-FFF2-40B4-BE49-F238E27FC236}">
                <a16:creationId xmlns:a16="http://schemas.microsoft.com/office/drawing/2014/main" id="{566649C4-3A3B-110B-14FD-F614BA069B8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553479" y="3692421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377EB581-4A7C-ADA1-8996-2DE94FFA5B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597493"/>
            <a:ext cx="12188824" cy="2326642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34460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151692" y="1102660"/>
            <a:ext cx="7010424" cy="78531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8FA5B8D7-FD66-9FC0-F128-F6C95AA2023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151692" y="2074264"/>
            <a:ext cx="7010424" cy="78531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50450ED-D8D0-5A18-A7BF-54BBD07E39A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151692" y="3045868"/>
            <a:ext cx="7010424" cy="78531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6325838-C345-2166-5F47-C61FAB44DB9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151692" y="4017472"/>
            <a:ext cx="7010424" cy="78531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7B71EB35-E0C9-FBE8-297A-20127AA43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151692" y="4989077"/>
            <a:ext cx="7010424" cy="785310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1" name="Text Placeholder 160">
            <a:extLst>
              <a:ext uri="{FF2B5EF4-FFF2-40B4-BE49-F238E27FC236}">
                <a16:creationId xmlns:a16="http://schemas.microsoft.com/office/drawing/2014/main" id="{F3BEE4B6-793E-797E-324E-91E9B2D7282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610759" y="5201624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3" name="Text Placeholder 162">
            <a:extLst>
              <a:ext uri="{FF2B5EF4-FFF2-40B4-BE49-F238E27FC236}">
                <a16:creationId xmlns:a16="http://schemas.microsoft.com/office/drawing/2014/main" id="{A97A2C97-DBB2-39C5-96E5-B11DA3F1715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2610759" y="4230046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5" name="Text Placeholder 164">
            <a:extLst>
              <a:ext uri="{FF2B5EF4-FFF2-40B4-BE49-F238E27FC236}">
                <a16:creationId xmlns:a16="http://schemas.microsoft.com/office/drawing/2014/main" id="{202122BE-48F9-8908-D226-EED1569501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610759" y="3258469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7" name="Text Placeholder 166">
            <a:extLst>
              <a:ext uri="{FF2B5EF4-FFF2-40B4-BE49-F238E27FC236}">
                <a16:creationId xmlns:a16="http://schemas.microsoft.com/office/drawing/2014/main" id="{47DDC361-8AA7-2141-BE0A-220F99D6811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610759" y="2286892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9" name="Text Placeholder 168">
            <a:extLst>
              <a:ext uri="{FF2B5EF4-FFF2-40B4-BE49-F238E27FC236}">
                <a16:creationId xmlns:a16="http://schemas.microsoft.com/office/drawing/2014/main" id="{566649C4-3A3B-110B-14FD-F614BA069B8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610759" y="1315315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8F9F42-299A-CB06-5E78-A53BD80C0CB0}"/>
              </a:ext>
            </a:extLst>
          </p:cNvPr>
          <p:cNvSpPr/>
          <p:nvPr userDrawn="1"/>
        </p:nvSpPr>
        <p:spPr>
          <a:xfrm rot="16200000">
            <a:off x="-1539422" y="2707668"/>
            <a:ext cx="5689603" cy="14426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346539" y="2707666"/>
            <a:ext cx="5303837" cy="1442664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34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084216-E482-E3DB-7D84-3EFC4CED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1" y="581528"/>
            <a:ext cx="5507191" cy="148349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4739081-164B-C050-C9AB-AA188B3ADE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8155" y="2428242"/>
            <a:ext cx="10473448" cy="62737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11" name="Text Placeholder 168">
            <a:extLst>
              <a:ext uri="{FF2B5EF4-FFF2-40B4-BE49-F238E27FC236}">
                <a16:creationId xmlns:a16="http://schemas.microsoft.com/office/drawing/2014/main" id="{79E798F3-03C7-3035-B122-1F28C719CE7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87222" y="2561930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32" name="Picture Placeholder 26">
            <a:extLst>
              <a:ext uri="{FF2B5EF4-FFF2-40B4-BE49-F238E27FC236}">
                <a16:creationId xmlns:a16="http://schemas.microsoft.com/office/drawing/2014/main" id="{543F9D1C-E1AD-8672-EB76-F821F113BA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3800" y="584200"/>
            <a:ext cx="5085024" cy="1480821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5B10319-DFC6-E6E8-3601-5004CC9CB54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1128155" y="3230251"/>
            <a:ext cx="10473448" cy="62737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44" name="Text Placeholder 168">
            <a:extLst>
              <a:ext uri="{FF2B5EF4-FFF2-40B4-BE49-F238E27FC236}">
                <a16:creationId xmlns:a16="http://schemas.microsoft.com/office/drawing/2014/main" id="{D2CDE001-AC91-411D-2890-C992BD44CA6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87222" y="3363939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B2788A5E-CF04-BADA-A513-41386ABD32E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1128155" y="4032260"/>
            <a:ext cx="10473448" cy="62737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46" name="Text Placeholder 168">
            <a:extLst>
              <a:ext uri="{FF2B5EF4-FFF2-40B4-BE49-F238E27FC236}">
                <a16:creationId xmlns:a16="http://schemas.microsoft.com/office/drawing/2014/main" id="{2C399641-5B07-FE9E-2779-866E244DA1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87222" y="4165948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D9133CA1-F9D7-9913-2A6A-F4305780FA30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128155" y="4834269"/>
            <a:ext cx="10473448" cy="62737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48" name="Text Placeholder 168">
            <a:extLst>
              <a:ext uri="{FF2B5EF4-FFF2-40B4-BE49-F238E27FC236}">
                <a16:creationId xmlns:a16="http://schemas.microsoft.com/office/drawing/2014/main" id="{3297244C-207C-BE91-A5F3-D323BCCE5A5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87222" y="4967957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86D595C-AE6E-E657-4F04-7ED69DAD40DD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1128155" y="5636278"/>
            <a:ext cx="10473448" cy="627376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50" name="Text Placeholder 168">
            <a:extLst>
              <a:ext uri="{FF2B5EF4-FFF2-40B4-BE49-F238E27FC236}">
                <a16:creationId xmlns:a16="http://schemas.microsoft.com/office/drawing/2014/main" id="{7E6722A1-01D4-FCBA-96F2-3243F957064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587222" y="5769966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8321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3AC4CD5-7F66-2882-57AB-246EBCE434CA}"/>
              </a:ext>
            </a:extLst>
          </p:cNvPr>
          <p:cNvSpPr/>
          <p:nvPr userDrawn="1"/>
        </p:nvSpPr>
        <p:spPr>
          <a:xfrm>
            <a:off x="587221" y="2339975"/>
            <a:ext cx="2126696" cy="359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A36727-830F-1C38-DAC0-B4A812228755}"/>
              </a:ext>
            </a:extLst>
          </p:cNvPr>
          <p:cNvSpPr/>
          <p:nvPr userDrawn="1"/>
        </p:nvSpPr>
        <p:spPr>
          <a:xfrm>
            <a:off x="2809936" y="2339975"/>
            <a:ext cx="2126696" cy="359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536C68-FB70-815D-0E0D-83EC09CC3C2C}"/>
              </a:ext>
            </a:extLst>
          </p:cNvPr>
          <p:cNvSpPr/>
          <p:nvPr userDrawn="1"/>
        </p:nvSpPr>
        <p:spPr>
          <a:xfrm>
            <a:off x="5032651" y="2339975"/>
            <a:ext cx="2126696" cy="359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537EEA-4D81-400F-C2F0-B085CCE4F3DF}"/>
              </a:ext>
            </a:extLst>
          </p:cNvPr>
          <p:cNvSpPr/>
          <p:nvPr userDrawn="1"/>
        </p:nvSpPr>
        <p:spPr>
          <a:xfrm>
            <a:off x="7255366" y="2339975"/>
            <a:ext cx="2126696" cy="359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DB7183C-3983-532C-77CE-E0FDE6111BF6}"/>
              </a:ext>
            </a:extLst>
          </p:cNvPr>
          <p:cNvSpPr/>
          <p:nvPr userDrawn="1"/>
        </p:nvSpPr>
        <p:spPr>
          <a:xfrm>
            <a:off x="9478081" y="2339975"/>
            <a:ext cx="2126696" cy="35941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E084216-E482-E3DB-7D84-3EFC4CEDF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1" y="581529"/>
            <a:ext cx="11014382" cy="1123447"/>
          </a:xfrm>
          <a:prstGeom prst="rect">
            <a:avLst/>
          </a:prstGeom>
        </p:spPr>
        <p:txBody>
          <a:bodyPr anchor="t">
            <a:noAutofit/>
          </a:bodyPr>
          <a:lstStyle>
            <a:lvl1pPr algn="ctr"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74739081-164B-C050-C9AB-AA188B3ADE2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6927" y="2787323"/>
            <a:ext cx="1927284" cy="285147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11" name="Text Placeholder 168">
            <a:extLst>
              <a:ext uri="{FF2B5EF4-FFF2-40B4-BE49-F238E27FC236}">
                <a16:creationId xmlns:a16="http://schemas.microsoft.com/office/drawing/2014/main" id="{79E798F3-03C7-3035-B122-1F28C719CE7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470616" y="2160925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45B10319-DFC6-E6E8-3601-5004CC9CB54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909642" y="2787323"/>
            <a:ext cx="1927284" cy="285147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44" name="Text Placeholder 168">
            <a:extLst>
              <a:ext uri="{FF2B5EF4-FFF2-40B4-BE49-F238E27FC236}">
                <a16:creationId xmlns:a16="http://schemas.microsoft.com/office/drawing/2014/main" id="{D2CDE001-AC91-411D-2890-C992BD44CA6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693331" y="2160925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B2788A5E-CF04-BADA-A513-41386ABD32E9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132357" y="2787323"/>
            <a:ext cx="1927284" cy="285147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46" name="Text Placeholder 168">
            <a:extLst>
              <a:ext uri="{FF2B5EF4-FFF2-40B4-BE49-F238E27FC236}">
                <a16:creationId xmlns:a16="http://schemas.microsoft.com/office/drawing/2014/main" id="{2C399641-5B07-FE9E-2779-866E244DA14F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916046" y="2160925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D9133CA1-F9D7-9913-2A6A-F4305780FA30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355072" y="2787323"/>
            <a:ext cx="1927284" cy="285147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48" name="Text Placeholder 168">
            <a:extLst>
              <a:ext uri="{FF2B5EF4-FFF2-40B4-BE49-F238E27FC236}">
                <a16:creationId xmlns:a16="http://schemas.microsoft.com/office/drawing/2014/main" id="{3297244C-207C-BE91-A5F3-D323BCCE5A5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8138761" y="2160925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86D595C-AE6E-E657-4F04-7ED69DAD40DD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577787" y="2787323"/>
            <a:ext cx="1927284" cy="285147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50" name="Text Placeholder 168">
            <a:extLst>
              <a:ext uri="{FF2B5EF4-FFF2-40B4-BE49-F238E27FC236}">
                <a16:creationId xmlns:a16="http://schemas.microsoft.com/office/drawing/2014/main" id="{7E6722A1-01D4-FCBA-96F2-3243F9570645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0361476" y="2160925"/>
            <a:ext cx="359906" cy="360000"/>
          </a:xfrm>
          <a:prstGeom prst="ellipse">
            <a:avLst/>
          </a:prstGeom>
          <a:solidFill>
            <a:schemeClr val="accent5"/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GB" sz="1000" dirty="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4677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048" y="1914526"/>
            <a:ext cx="4500974" cy="302895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4272302-652A-2FD5-D12E-2F9CC28B14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4412" y="1492643"/>
            <a:ext cx="5507190" cy="5495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FC5A2C1F-209A-7C98-EF22-1E3A0CC0300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4412" y="909550"/>
            <a:ext cx="5507190" cy="54951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Website</a:t>
            </a:r>
          </a:p>
        </p:txBody>
      </p:sp>
      <p:sp>
        <p:nvSpPr>
          <p:cNvPr id="4" name="Text Placeholder 168">
            <a:extLst>
              <a:ext uri="{FF2B5EF4-FFF2-40B4-BE49-F238E27FC236}">
                <a16:creationId xmlns:a16="http://schemas.microsoft.com/office/drawing/2014/main" id="{11975B7C-8BBE-9A5B-BB68-EAEE7D43D961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526417" y="1300737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2978E3E1-665A-D8D4-6A36-8A516701D01C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094412" y="2794337"/>
            <a:ext cx="5507190" cy="5495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A79E3DD-EC0C-F795-027F-B9FDCF09049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94412" y="2211244"/>
            <a:ext cx="5507190" cy="54951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16" name="Text Placeholder 168">
            <a:extLst>
              <a:ext uri="{FF2B5EF4-FFF2-40B4-BE49-F238E27FC236}">
                <a16:creationId xmlns:a16="http://schemas.microsoft.com/office/drawing/2014/main" id="{60839CC3-F057-6762-34B6-DE86CFD2B4B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526417" y="2602431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CB5DB924-A38E-40F3-1175-FDA6F2E3B70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094412" y="4096031"/>
            <a:ext cx="5507190" cy="5495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930EB6A9-0224-1171-DACA-AAEFB6FDC9CE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6094412" y="3512938"/>
            <a:ext cx="5507190" cy="54951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Phone Number</a:t>
            </a:r>
          </a:p>
        </p:txBody>
      </p:sp>
      <p:sp>
        <p:nvSpPr>
          <p:cNvPr id="19" name="Text Placeholder 168">
            <a:extLst>
              <a:ext uri="{FF2B5EF4-FFF2-40B4-BE49-F238E27FC236}">
                <a16:creationId xmlns:a16="http://schemas.microsoft.com/office/drawing/2014/main" id="{8D1B978A-B70D-A417-95C0-CF746E5E93EE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6417" y="3904125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A1AEADCA-6971-55A1-2ADF-C5648A1FE731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094412" y="5397724"/>
            <a:ext cx="5507190" cy="5495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0484C7F3-D302-6CC0-4ED0-1F9B19CD72A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6094412" y="4814631"/>
            <a:ext cx="5507190" cy="54951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Location</a:t>
            </a:r>
          </a:p>
        </p:txBody>
      </p:sp>
      <p:sp>
        <p:nvSpPr>
          <p:cNvPr id="22" name="Text Placeholder 168">
            <a:extLst>
              <a:ext uri="{FF2B5EF4-FFF2-40B4-BE49-F238E27FC236}">
                <a16:creationId xmlns:a16="http://schemas.microsoft.com/office/drawing/2014/main" id="{240E1128-1AC6-6F41-37ED-6C390F770AA5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6417" y="5205818"/>
            <a:ext cx="359906" cy="360000"/>
          </a:xfrm>
          <a:prstGeom prst="ellipse">
            <a:avLst/>
          </a:prstGeom>
          <a:solidFill>
            <a:schemeClr val="accent2"/>
          </a:solidFill>
        </p:spPr>
        <p:txBody>
          <a:bodyPr wrap="square"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2568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1DA8B0-9510-401D-EB48-889A0B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2286000"/>
            <a:ext cx="3491591" cy="2286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ABC1D-0D1D-7F1A-241F-785E2076ECE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351923" y="1153612"/>
            <a:ext cx="513683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E09C495-C35C-659F-DA00-566E7704954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338405" y="2428177"/>
            <a:ext cx="540719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30586E-4471-526A-42E2-0496F61DF90A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338746" y="3783873"/>
            <a:ext cx="539701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C330A9FE-7797-515F-FC7E-E41B780AA10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467287" y="5085736"/>
            <a:ext cx="282952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2D3F431A-1CD5-ADF5-D23C-D9622D8601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4412" y="1074807"/>
            <a:ext cx="5507190" cy="67142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42A07A53-E234-8A27-BD75-C5B48A4A1BDA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6094412" y="2376501"/>
            <a:ext cx="5507190" cy="67142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E68A361-B39F-829A-628A-B79C9A12A035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6094412" y="3678195"/>
            <a:ext cx="5507190" cy="67142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67FF01B-56BD-FCDB-1D56-E88E5CB6952D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094412" y="4979888"/>
            <a:ext cx="5507190" cy="67142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266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18CC7-AD0D-E2A7-B4FE-6298056F4179}"/>
              </a:ext>
            </a:extLst>
          </p:cNvPr>
          <p:cNvSpPr/>
          <p:nvPr userDrawn="1"/>
        </p:nvSpPr>
        <p:spPr>
          <a:xfrm>
            <a:off x="2026710" y="2521601"/>
            <a:ext cx="10162116" cy="18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9D37BC-681A-8776-19B2-5DB2C776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7792" y="2648607"/>
            <a:ext cx="9363809" cy="156079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382A0A6-B96F-7023-9000-FE9480699D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237792" y="4518966"/>
            <a:ext cx="9363810" cy="9880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GB" sz="1799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9691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1ED082-D88A-07F1-E97E-984CDCCF5EBD}"/>
              </a:ext>
            </a:extLst>
          </p:cNvPr>
          <p:cNvSpPr/>
          <p:nvPr userDrawn="1"/>
        </p:nvSpPr>
        <p:spPr>
          <a:xfrm>
            <a:off x="1" y="2331757"/>
            <a:ext cx="12188825" cy="18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6821D33-C8BD-C248-5B1F-5F976863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4" y="2331753"/>
            <a:ext cx="11014379" cy="181480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5B7F7C9-F432-5175-B3F5-B8D6E4D8FE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223" y="4329122"/>
            <a:ext cx="11014379" cy="9880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93568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F118CC7-AD0D-E2A7-B4FE-6298056F4179}"/>
              </a:ext>
            </a:extLst>
          </p:cNvPr>
          <p:cNvSpPr/>
          <p:nvPr userDrawn="1"/>
        </p:nvSpPr>
        <p:spPr>
          <a:xfrm>
            <a:off x="0" y="2521601"/>
            <a:ext cx="6999052" cy="18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9D37BC-681A-8776-19B2-5DB2C776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2648607"/>
            <a:ext cx="5507189" cy="156079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382A0A6-B96F-7023-9000-FE9480699D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223" y="4518966"/>
            <a:ext cx="5507190" cy="9880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GB" sz="1799" dirty="0">
                <a:solidFill>
                  <a:schemeClr val="accent1"/>
                </a:solidFill>
                <a:latin typeface="+mn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6F1EB15C-587F-5A6C-DEFE-35EB4CEDC7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02228" y="0"/>
            <a:ext cx="4602549" cy="6273800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7742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543F9D1C-E1AD-8672-EB76-F821F113BA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223" y="1678984"/>
            <a:ext cx="4340175" cy="4594817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A296F5-B603-FA73-73FE-A503AD477A81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085024" y="2077683"/>
            <a:ext cx="6516577" cy="365122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2863943-AD97-E692-119C-AB1DE8016EB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85024" y="1678983"/>
            <a:ext cx="6516577" cy="36512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732F8AD-8759-F847-0A86-78D8C7C8882E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085024" y="2476382"/>
            <a:ext cx="6516577" cy="343229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4204578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7112E7-D99B-8306-2F89-298B66A1FB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91945" y="5311331"/>
            <a:ext cx="2879250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1945" y="4917752"/>
            <a:ext cx="2879250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5BF7B-E49D-31F7-CB0F-752F9559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Picture Placeholder 26">
            <a:extLst>
              <a:ext uri="{FF2B5EF4-FFF2-40B4-BE49-F238E27FC236}">
                <a16:creationId xmlns:a16="http://schemas.microsoft.com/office/drawing/2014/main" id="{2B3AF197-B900-56DC-C66F-FF0CB24428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1945" y="1800296"/>
            <a:ext cx="2879250" cy="2880000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A540E2D-3A3B-C2D2-F58D-1499330964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54788" y="5311331"/>
            <a:ext cx="2879250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B94B9940-784B-CEB9-D226-33A7C4C10D9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54788" y="4917752"/>
            <a:ext cx="2879250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3" name="Picture Placeholder 26">
            <a:extLst>
              <a:ext uri="{FF2B5EF4-FFF2-40B4-BE49-F238E27FC236}">
                <a16:creationId xmlns:a16="http://schemas.microsoft.com/office/drawing/2014/main" id="{936802B2-A506-0A9F-6205-CF011A2880FC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654788" y="1800296"/>
            <a:ext cx="2879250" cy="2880000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116FC4D-5702-B27D-B15B-CEA9DA831618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417630" y="5311331"/>
            <a:ext cx="2879250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B2E23DA-E300-877F-BDA8-E82AD29EC25C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417630" y="4917752"/>
            <a:ext cx="2879250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6" name="Picture Placeholder 26">
            <a:extLst>
              <a:ext uri="{FF2B5EF4-FFF2-40B4-BE49-F238E27FC236}">
                <a16:creationId xmlns:a16="http://schemas.microsoft.com/office/drawing/2014/main" id="{4C3AE04B-11DD-8AB3-6E11-724A1798633E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417630" y="1800296"/>
            <a:ext cx="2879250" cy="2880000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0610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15F03-132A-30B4-F820-42CF8CFBE7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0957" y="5105948"/>
            <a:ext cx="2407911" cy="35999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600" b="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Designation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340C901-2FBA-7B5F-F65A-DE63CFA89B4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90957" y="4712369"/>
            <a:ext cx="2407911" cy="360000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Name</a:t>
            </a:r>
          </a:p>
        </p:txBody>
      </p:sp>
      <p:sp>
        <p:nvSpPr>
          <p:cNvPr id="9" name="Picture Placeholder 26">
            <a:extLst>
              <a:ext uri="{FF2B5EF4-FFF2-40B4-BE49-F238E27FC236}">
                <a16:creationId xmlns:a16="http://schemas.microsoft.com/office/drawing/2014/main" id="{CD6AD5A6-299A-AB1E-E194-967CA15848B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90957" y="2008135"/>
            <a:ext cx="2407911" cy="2408538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3EE63A5-67C9-3E5E-F645-B9CDA73505B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485309" y="5105948"/>
            <a:ext cx="2407911" cy="35999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600" b="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Designation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55B5A71-D70A-D0C4-3800-BAF1F7DF257B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485309" y="4712369"/>
            <a:ext cx="2407911" cy="360000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Name</a:t>
            </a:r>
          </a:p>
        </p:txBody>
      </p:sp>
      <p:sp>
        <p:nvSpPr>
          <p:cNvPr id="12" name="Picture Placeholder 26">
            <a:extLst>
              <a:ext uri="{FF2B5EF4-FFF2-40B4-BE49-F238E27FC236}">
                <a16:creationId xmlns:a16="http://schemas.microsoft.com/office/drawing/2014/main" id="{50DD4AAB-BA23-6D7A-288B-527E8D206C27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3485309" y="2008135"/>
            <a:ext cx="2407911" cy="2408538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4DB6636-66F6-6BB5-A0D0-F94F99726BE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79661" y="5105948"/>
            <a:ext cx="2407911" cy="35999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600" b="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Designation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47A51CF-6994-5CAE-C5EB-042772810522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79661" y="4712369"/>
            <a:ext cx="2407911" cy="360000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Name</a:t>
            </a:r>
          </a:p>
        </p:txBody>
      </p:sp>
      <p:sp>
        <p:nvSpPr>
          <p:cNvPr id="17" name="Picture Placeholder 26">
            <a:extLst>
              <a:ext uri="{FF2B5EF4-FFF2-40B4-BE49-F238E27FC236}">
                <a16:creationId xmlns:a16="http://schemas.microsoft.com/office/drawing/2014/main" id="{EECCB98C-D827-A8C2-B5E2-2B01A0973139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6279661" y="2008135"/>
            <a:ext cx="2407911" cy="2408538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F4C55C7-6B03-A47D-FD5F-92753821F26E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074013" y="5105948"/>
            <a:ext cx="2407911" cy="359995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1600" b="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Designation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DBA7B7E-5125-2F25-9696-BEA9BB354A5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074013" y="4712369"/>
            <a:ext cx="2407911" cy="360000"/>
          </a:xfrm>
        </p:spPr>
        <p:txBody>
          <a:bodyPr vert="horz" lIns="91440" tIns="45720" rIns="91440" bIns="45720" rtlCol="0" anchor="b">
            <a:noAutofit/>
          </a:bodyPr>
          <a:lstStyle>
            <a:lvl1pPr algn="ctr"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Name</a:t>
            </a:r>
          </a:p>
        </p:txBody>
      </p:sp>
      <p:sp>
        <p:nvSpPr>
          <p:cNvPr id="20" name="Picture Placeholder 26">
            <a:extLst>
              <a:ext uri="{FF2B5EF4-FFF2-40B4-BE49-F238E27FC236}">
                <a16:creationId xmlns:a16="http://schemas.microsoft.com/office/drawing/2014/main" id="{A9EBFC77-7069-3ECB-C6AD-3D89CB84D5B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074013" y="2008135"/>
            <a:ext cx="2407911" cy="2408538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1664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7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40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4" y="685800"/>
            <a:ext cx="525779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  <p:cxnSp>
        <p:nvCxnSpPr>
          <p:cNvPr id="8" name="Straight Connector 7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7112E7-D99B-8306-2F89-298B66A1FB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3414" y="5214656"/>
            <a:ext cx="2959207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3414" y="4821077"/>
            <a:ext cx="2959207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5BF7B-E49D-31F7-CB0F-752F9559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Picture Placeholder 26">
            <a:extLst>
              <a:ext uri="{FF2B5EF4-FFF2-40B4-BE49-F238E27FC236}">
                <a16:creationId xmlns:a16="http://schemas.microsoft.com/office/drawing/2014/main" id="{2B3AF197-B900-56DC-C66F-FF0CB244280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53414" y="1565403"/>
            <a:ext cx="2959207" cy="2959978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F6ED28-19BD-B3F8-2B30-F17FDB6C3C5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081784" y="3468326"/>
            <a:ext cx="2103396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7D5746F0-D45B-01B9-ED08-0C01826507D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1784" y="3074747"/>
            <a:ext cx="2103396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7" name="Picture Placeholder 26">
            <a:extLst>
              <a:ext uri="{FF2B5EF4-FFF2-40B4-BE49-F238E27FC236}">
                <a16:creationId xmlns:a16="http://schemas.microsoft.com/office/drawing/2014/main" id="{08E9B992-689F-C84B-8BAE-13709F3E6CD8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4436719" y="1565404"/>
            <a:ext cx="1393528" cy="1393891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3C9AA6C-27AE-8D55-CFE3-D0296F7EC35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789994" y="3468326"/>
            <a:ext cx="2103396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B1211201-BF3C-0DAB-7452-0E0D8B10434B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789994" y="3074747"/>
            <a:ext cx="2103396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5" name="Picture Placeholder 26">
            <a:extLst>
              <a:ext uri="{FF2B5EF4-FFF2-40B4-BE49-F238E27FC236}">
                <a16:creationId xmlns:a16="http://schemas.microsoft.com/office/drawing/2014/main" id="{2C4B665F-8F84-842E-356F-3A68E350D27C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7144929" y="1565404"/>
            <a:ext cx="1393528" cy="1393891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B270B02-26B1-FC64-C1DE-D0A6FB8E040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498205" y="3468326"/>
            <a:ext cx="2103396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7B8D6DF9-FA23-76CB-4298-975CE810A5E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98205" y="3074747"/>
            <a:ext cx="2103396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8" name="Picture Placeholder 26">
            <a:extLst>
              <a:ext uri="{FF2B5EF4-FFF2-40B4-BE49-F238E27FC236}">
                <a16:creationId xmlns:a16="http://schemas.microsoft.com/office/drawing/2014/main" id="{6CDD222F-6F1E-E967-A882-8FE5BD76009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853140" y="1565404"/>
            <a:ext cx="1393528" cy="1393891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547B9C8A-04FC-8098-41C4-04B384F4F30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081784" y="5842155"/>
            <a:ext cx="2103396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02514C64-2E84-CCEA-C02B-80B737E01B9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081784" y="5448576"/>
            <a:ext cx="2103396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1" name="Picture Placeholder 26">
            <a:extLst>
              <a:ext uri="{FF2B5EF4-FFF2-40B4-BE49-F238E27FC236}">
                <a16:creationId xmlns:a16="http://schemas.microsoft.com/office/drawing/2014/main" id="{E37234E6-784D-9BAB-BE36-0F4398AA8C21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4436719" y="3939233"/>
            <a:ext cx="1393528" cy="1393891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771122F0-EAE3-22DD-EE42-FA420C29C8D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789994" y="5842155"/>
            <a:ext cx="2103396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B61C1CD-D576-4A1A-273A-00A48C4DD7CA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789994" y="5448576"/>
            <a:ext cx="2103396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4" name="Picture Placeholder 26">
            <a:extLst>
              <a:ext uri="{FF2B5EF4-FFF2-40B4-BE49-F238E27FC236}">
                <a16:creationId xmlns:a16="http://schemas.microsoft.com/office/drawing/2014/main" id="{1438AF7C-C4A3-CDD4-A2FF-4BABA782DE18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7144929" y="3939233"/>
            <a:ext cx="1393528" cy="1393891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310DD16B-DA86-5C8B-56FA-3DCD4DEE870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498205" y="5842155"/>
            <a:ext cx="2103396" cy="35999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78A6234-2DCF-DF26-F34B-9650DE1CBD98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498205" y="5448576"/>
            <a:ext cx="2103396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7" name="Picture Placeholder 26">
            <a:extLst>
              <a:ext uri="{FF2B5EF4-FFF2-40B4-BE49-F238E27FC236}">
                <a16:creationId xmlns:a16="http://schemas.microsoft.com/office/drawing/2014/main" id="{62F2EB97-5C71-3464-D354-837FB49F9382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9853140" y="3939233"/>
            <a:ext cx="1393528" cy="1393891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93348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D0DAB-C69A-9322-1E2B-2C856D926B2C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587222" y="1673225"/>
            <a:ext cx="11014381" cy="4235450"/>
          </a:xfrm>
        </p:spPr>
        <p:txBody>
          <a:bodyPr vert="horz" lIns="91440" tIns="45720" rIns="91440" bIns="45720" rtlCol="0">
            <a:noAutofit/>
          </a:bodyPr>
          <a:lstStyle>
            <a:lvl1pPr marL="285664" indent="-285664">
              <a:buClr>
                <a:schemeClr val="accent5"/>
              </a:buClr>
              <a:buFont typeface="Arial" panose="020B0604020202020204" pitchFamily="34" charset="0"/>
              <a:buChar char="●"/>
              <a:defRPr lang="en-US" sz="1799" b="0" smtClean="0">
                <a:solidFill>
                  <a:schemeClr val="bg1">
                    <a:lumMod val="85000"/>
                  </a:schemeClr>
                </a:solidFill>
              </a:defRPr>
            </a:lvl1pPr>
            <a:lvl2pPr marL="628450" indent="-171399">
              <a:buClr>
                <a:schemeClr val="accent5"/>
              </a:buClr>
              <a:buFont typeface="Arial" panose="020B0604020202020204" pitchFamily="34" charset="0"/>
              <a:buChar char="●"/>
              <a:defRPr lang="en-US" sz="1200" smtClean="0">
                <a:solidFill>
                  <a:schemeClr val="bg1">
                    <a:lumMod val="85000"/>
                  </a:schemeClr>
                </a:solidFill>
              </a:defRPr>
            </a:lvl2pPr>
            <a:lvl3pPr marL="1085501" indent="-171399">
              <a:buClr>
                <a:schemeClr val="accent5"/>
              </a:buClr>
              <a:buFont typeface="Arial" panose="020B0604020202020204" pitchFamily="34" charset="0"/>
              <a:buChar char="●"/>
              <a:defRPr lang="en-US" sz="1100" smtClean="0">
                <a:solidFill>
                  <a:schemeClr val="bg1">
                    <a:lumMod val="85000"/>
                  </a:schemeClr>
                </a:solidFill>
              </a:defRPr>
            </a:lvl3pPr>
            <a:lvl4pPr marL="1542553" indent="-171399">
              <a:buClr>
                <a:schemeClr val="accent5"/>
              </a:buClr>
              <a:buFont typeface="Arial" panose="020B0604020202020204" pitchFamily="34" charset="0"/>
              <a:buChar char="●"/>
              <a:defRPr lang="en-US" sz="1050" smtClean="0">
                <a:solidFill>
                  <a:schemeClr val="bg1">
                    <a:lumMod val="85000"/>
                  </a:schemeClr>
                </a:solidFill>
              </a:defRPr>
            </a:lvl4pPr>
            <a:lvl5pPr marL="1999605" indent="-171399">
              <a:buClr>
                <a:schemeClr val="accent5"/>
              </a:buClr>
              <a:buFont typeface="Arial" panose="020B0604020202020204" pitchFamily="34" charset="0"/>
              <a:buChar char="●"/>
              <a:defRPr lang="en-US" sz="1050">
                <a:solidFill>
                  <a:schemeClr val="bg1">
                    <a:lumMod val="85000"/>
                  </a:schemeClr>
                </a:solidFill>
              </a:defRPr>
            </a:lvl5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064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F118CC7-AD0D-E2A7-B4FE-6298056F4179}"/>
              </a:ext>
            </a:extLst>
          </p:cNvPr>
          <p:cNvSpPr/>
          <p:nvPr userDrawn="1"/>
        </p:nvSpPr>
        <p:spPr>
          <a:xfrm>
            <a:off x="0" y="584200"/>
            <a:ext cx="6999052" cy="18148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799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69D37BC-681A-8776-19B2-5DB2C776E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711206"/>
            <a:ext cx="5507189" cy="1560790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DAB64-83D7-5C4F-4E44-41B9A5727B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224" y="3273874"/>
            <a:ext cx="9574891" cy="253637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DDF0A624-AFED-9B67-FCD3-39474160698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224" y="2880296"/>
            <a:ext cx="9574891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939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6">
            <a:extLst>
              <a:ext uri="{FF2B5EF4-FFF2-40B4-BE49-F238E27FC236}">
                <a16:creationId xmlns:a16="http://schemas.microsoft.com/office/drawing/2014/main" id="{543F9D1C-E1AD-8672-EB76-F821F113BA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224" y="1"/>
            <a:ext cx="4602549" cy="5810247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2" y="584201"/>
            <a:ext cx="5507188" cy="1814807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7112E7-D99B-8306-2F89-298B66A1FB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4412" y="3273874"/>
            <a:ext cx="5507187" cy="253637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4412" y="2880296"/>
            <a:ext cx="550718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584201"/>
            <a:ext cx="5507189" cy="181480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>
              <a:defRPr lang="en-ID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7112E7-D99B-8306-2F89-298B66A1FB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223" y="3273874"/>
            <a:ext cx="5507188" cy="253637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223" y="2880296"/>
            <a:ext cx="550718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543F9D1C-E1AD-8672-EB76-F821F113BA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9054" y="1"/>
            <a:ext cx="4602549" cy="5810247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04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7B7E32-5AB6-1DCD-4485-34DB48A11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613682AA-42F7-2983-8EAD-2F0777378C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0013" y="2388846"/>
            <a:ext cx="3491590" cy="35091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F262105-7E59-422C-EF94-28CEA7AAE2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0013" y="1678984"/>
            <a:ext cx="3491590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Picture Placeholder 26">
            <a:extLst>
              <a:ext uri="{FF2B5EF4-FFF2-40B4-BE49-F238E27FC236}">
                <a16:creationId xmlns:a16="http://schemas.microsoft.com/office/drawing/2014/main" id="{E75BB433-74C9-80B2-7B18-F61B4CDC00F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618710"/>
            <a:ext cx="7103799" cy="2279245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BC0F091-80A4-963B-826B-F8094B7EBFE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3095" y="2388846"/>
            <a:ext cx="6516577" cy="103658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6261884-CC88-5CA0-6802-655360C1F0A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03095" y="1678984"/>
            <a:ext cx="6516577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951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7112E7-D99B-8306-2F89-298B66A1FB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223" y="2388846"/>
            <a:ext cx="3491590" cy="350910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223" y="1678984"/>
            <a:ext cx="3491590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543F9D1C-E1AD-8672-EB76-F821F113BA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085025" y="3618710"/>
            <a:ext cx="7103799" cy="2279245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A296F5-B603-FA73-73FE-A503AD477A8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085024" y="2388846"/>
            <a:ext cx="6516577" cy="103658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2863943-AD97-E692-119C-AB1DE8016E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085024" y="1678984"/>
            <a:ext cx="6516577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0718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584201"/>
            <a:ext cx="5507189" cy="138747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7112E7-D99B-8306-2F89-298B66A1FB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223" y="2983363"/>
            <a:ext cx="2637103" cy="292531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223" y="2273501"/>
            <a:ext cx="263710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543F9D1C-E1AD-8672-EB76-F821F113BA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3800" y="949324"/>
            <a:ext cx="5085025" cy="4959352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71B5842-5065-088B-D59A-76727E85CF8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57309" y="2983363"/>
            <a:ext cx="2637103" cy="292531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E343EC-ED78-194A-BA39-D29CD79A929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457309" y="2273501"/>
            <a:ext cx="263710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0049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3" y="584201"/>
            <a:ext cx="5507189" cy="138747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7112E7-D99B-8306-2F89-298B66A1FB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4413" y="2983363"/>
            <a:ext cx="2637103" cy="292531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4413" y="2273501"/>
            <a:ext cx="263710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543F9D1C-E1AD-8672-EB76-F821F113BA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949324"/>
            <a:ext cx="5085025" cy="4959352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71B5842-5065-088B-D59A-76727E85CF8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964499" y="2983363"/>
            <a:ext cx="2637103" cy="292531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E343EC-ED78-194A-BA39-D29CD79A929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964499" y="2273501"/>
            <a:ext cx="2637103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776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7112E7-D99B-8306-2F89-298B66A1FB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222" y="2834790"/>
            <a:ext cx="3278921" cy="30326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222" y="2124928"/>
            <a:ext cx="327892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C1A1BF8-2516-9190-523E-B9A3A426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0"/>
            <a:ext cx="11014379" cy="12456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78BE6E01-04B1-2837-5659-D84A237B009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54952" y="2834790"/>
            <a:ext cx="3278921" cy="30326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E02456DD-655E-9311-EA31-3DEE9863EC3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54952" y="2124928"/>
            <a:ext cx="327892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CC28C03-36A3-6CD4-D84A-B54B80535E7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322682" y="2834790"/>
            <a:ext cx="3278921" cy="30326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B83974A-7069-0E64-AC78-4BB0AA6C31F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322682" y="2124928"/>
            <a:ext cx="327892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5239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685800"/>
            <a:ext cx="4114800" cy="1925638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000" b="0" i="0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6025925" y="-50118"/>
            <a:ext cx="6172198" cy="6857999"/>
          </a:xfrm>
          <a:solidFill>
            <a:schemeClr val="bg2"/>
          </a:solidFill>
          <a:effectLst>
            <a:outerShdw blurRad="152400" dist="50800" dir="10800000" algn="r" rotWithShape="0">
              <a:prstClr val="black">
                <a:alpha val="25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2895599"/>
            <a:ext cx="4114800" cy="17526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658936" y="2743200"/>
            <a:ext cx="3902076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A1A28796-A0E1-D417-F6BA-221D9E81D39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222" y="2834790"/>
            <a:ext cx="3278921" cy="30326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377E2356-42A4-92CD-71AF-8E6E5F9210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222" y="2124928"/>
            <a:ext cx="327892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DAC5711C-CB2E-D5C5-5FEF-637F5BCB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0"/>
            <a:ext cx="11014379" cy="12456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6C3B6A69-A785-EB95-64E9-4D5FC03F79DD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54952" y="2834790"/>
            <a:ext cx="3278921" cy="30326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C0356D8-6F32-4554-3B38-9CFE923CDA0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54952" y="2124928"/>
            <a:ext cx="327892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B00A252-79E4-C601-2EA6-790B7EEE8145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322682" y="2834790"/>
            <a:ext cx="3278921" cy="30326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8F89D1A3-049A-D8C6-8E11-B4BCD9CB5E8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322682" y="2124928"/>
            <a:ext cx="327892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2466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C3627B10-2E26-62B7-0979-55ABB5E5163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949324"/>
            <a:ext cx="4078813" cy="4959352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47A62C0-C52B-384A-0871-39A5E52F2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5027" y="584201"/>
            <a:ext cx="6516576" cy="138747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F888B37-5891-CB7F-D8BE-9A710297C2D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5027" y="4682624"/>
            <a:ext cx="2972295" cy="122605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605F581-9FF7-6E70-5517-8EE148E77DA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85027" y="3972761"/>
            <a:ext cx="2972295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A6F955D-F8D8-A543-76BC-4E7A1DF85B2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629308" y="4682624"/>
            <a:ext cx="2972295" cy="122605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0D73513-5E9B-9BB1-8289-DD050016BF6C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629308" y="3972761"/>
            <a:ext cx="2972295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6C2F815-44BD-C326-F3C6-E6CF8B8B7FB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085026" y="2581213"/>
            <a:ext cx="6516577" cy="931561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600" b="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CF6A181-69D2-4179-2A93-2CDD71F886B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085026" y="2187633"/>
            <a:ext cx="6516577" cy="3600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799" dirty="0">
                <a:solidFill>
                  <a:schemeClr val="accent1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1246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4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 vert="horz" lIns="91440" tIns="45720" rIns="91440" bIns="45720" rtlCol="0" anchor="ctr"/>
          <a:lstStyle>
            <a:lvl1pPr>
              <a:defRPr lang="en-GB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algn="ctr"/>
            <a:fld id="{9B8CCFF5-5E46-46BD-B5F9-D4D844B4C9EE}" type="slidenum">
              <a:rPr lang="en-GB" smtClean="0"/>
              <a:pPr algn="ctr"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3" y="584201"/>
            <a:ext cx="6516576" cy="138747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87112E7-D99B-8306-2F89-298B66A1FBA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223" y="4682624"/>
            <a:ext cx="2972295" cy="122605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600" b="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3DE5B6F-6582-3BB5-FD64-58F4F2D8A9C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223" y="3972761"/>
            <a:ext cx="2972295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Picture Placeholder 26">
            <a:extLst>
              <a:ext uri="{FF2B5EF4-FFF2-40B4-BE49-F238E27FC236}">
                <a16:creationId xmlns:a16="http://schemas.microsoft.com/office/drawing/2014/main" id="{543F9D1C-E1AD-8672-EB76-F821F113BA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10012" y="949324"/>
            <a:ext cx="4078813" cy="4959352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71B5842-5065-088B-D59A-76727E85CF8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131504" y="4682624"/>
            <a:ext cx="2972295" cy="122605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600" b="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7E343EC-ED78-194A-BA39-D29CD79A929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131504" y="3972761"/>
            <a:ext cx="2972295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E3D95-7186-A48C-FDE7-12469982525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223" y="2581212"/>
            <a:ext cx="6516577" cy="93156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600" b="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E66B988-4F69-9CB9-68B9-7A981CD74CE4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87223" y="2187633"/>
            <a:ext cx="6516577" cy="360000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60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5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Picture Placeholder 26">
            <a:extLst>
              <a:ext uri="{FF2B5EF4-FFF2-40B4-BE49-F238E27FC236}">
                <a16:creationId xmlns:a16="http://schemas.microsoft.com/office/drawing/2014/main" id="{F77B9C28-4AE7-B5D8-A240-9DC6300B92F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4473578"/>
            <a:ext cx="7733872" cy="1692275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FE85B72-50EA-4638-A493-F7F35B9F1D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222" y="2834790"/>
            <a:ext cx="3278921" cy="145622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5D09C35-FCB8-6F39-4E0C-2414281C3C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222" y="2124928"/>
            <a:ext cx="327892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E664BA-F337-DC5A-F85F-16D85D3C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0"/>
            <a:ext cx="11014379" cy="12456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813361-90D3-C522-4B96-5303E6F42E0E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54952" y="2834790"/>
            <a:ext cx="3278921" cy="145622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DCDE09F-4833-5D55-3EF1-15773E7C8C66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54952" y="2124928"/>
            <a:ext cx="327892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68F506B-CEDA-FB46-7CA9-F87B38450A67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322682" y="2834790"/>
            <a:ext cx="3278921" cy="30326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042622A-0FEC-3E67-99E6-92EF30BAD898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322682" y="2124928"/>
            <a:ext cx="327892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4171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6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0E0440-1E94-D559-1ED4-A2B8D60E5C5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222" y="2834790"/>
            <a:ext cx="3278921" cy="146892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79C810C-5A5A-3CB7-ECD9-C28533691DA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222" y="2124928"/>
            <a:ext cx="327892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C9E36E-4965-1DDB-3DF3-3FF2BF10C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0"/>
            <a:ext cx="11014379" cy="12456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3ECCD1F8-BE25-7057-D89F-10B1953DFD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454952" y="2834790"/>
            <a:ext cx="3278921" cy="146892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66A01F51-A83B-DD10-5FAB-693B92EC01D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454952" y="2124928"/>
            <a:ext cx="327892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1631486-17E8-0D73-5A46-8B9DDA8D987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322682" y="2834790"/>
            <a:ext cx="3278921" cy="303260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C39BF4B-A617-571D-FCD1-12CBA8451EB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322682" y="2124928"/>
            <a:ext cx="3278921" cy="676285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1" name="Picture Placeholder 26">
            <a:extLst>
              <a:ext uri="{FF2B5EF4-FFF2-40B4-BE49-F238E27FC236}">
                <a16:creationId xmlns:a16="http://schemas.microsoft.com/office/drawing/2014/main" id="{CDE2B61B-78DD-9E04-82CA-5BEE4090779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4473578"/>
            <a:ext cx="7733872" cy="1692275"/>
          </a:xfrm>
          <a:prstGeom prst="rect">
            <a:avLst/>
          </a:prstGeom>
          <a:pattFill prst="pct5">
            <a:fgClr>
              <a:schemeClr val="accent6"/>
            </a:fgClr>
            <a:bgClr>
              <a:schemeClr val="accent4"/>
            </a:bgClr>
          </a:patt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9682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FE85B72-50EA-4638-A493-F7F35B9F1D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223" y="2745891"/>
            <a:ext cx="4497801" cy="10910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5D09C35-FCB8-6F39-4E0C-2414281C3C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223" y="2127250"/>
            <a:ext cx="4497801" cy="58506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E664BA-F337-DC5A-F85F-16D85D3C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0"/>
            <a:ext cx="11014379" cy="1245650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AFD1D6C-AE04-808D-612F-40EFB7918D4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03800" y="2745891"/>
            <a:ext cx="4497801" cy="10910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9BFF046-C6B3-704E-B035-ABC1264FC02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103800" y="2127250"/>
            <a:ext cx="4497801" cy="58506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D4EB7C-C2FC-BEEC-3557-A612FA994EF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223" y="4819166"/>
            <a:ext cx="4497801" cy="10910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A9285CB3-161C-6A7A-A141-5BB6BA1272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87223" y="4200525"/>
            <a:ext cx="4497801" cy="58506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45C84EC-2B74-6F17-7B19-182766D7B5C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103800" y="4819166"/>
            <a:ext cx="4497801" cy="1091099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7442B0E-6319-E126-2707-8CE6E53B193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103800" y="4200525"/>
            <a:ext cx="4497801" cy="585062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186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 vert="horz" lIns="91440" tIns="45720" rIns="91440" bIns="45720" rtlCol="0" anchor="ctr"/>
          <a:lstStyle>
            <a:lvl1pPr>
              <a:defRPr lang="en-GB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algn="ctr"/>
            <a:fld id="{9B8CCFF5-5E46-46BD-B5F9-D4D844B4C9EE}" type="slidenum">
              <a:rPr lang="en-GB" smtClean="0"/>
              <a:pPr algn="ctr"/>
              <a:t>‹#›</a:t>
            </a:fld>
            <a:endParaRPr lang="en-GB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FE85B72-50EA-4638-A493-F7F35B9F1D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223" y="2745891"/>
            <a:ext cx="4497801" cy="10910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600" b="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15D09C35-FCB8-6F39-4E0C-2414281C3C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223" y="2127250"/>
            <a:ext cx="4497801" cy="5850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2E664BA-F337-DC5A-F85F-16D85D3CB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0"/>
            <a:ext cx="11014379" cy="12456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CAFD1D6C-AE04-808D-612F-40EFB7918D4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03800" y="2745891"/>
            <a:ext cx="4497801" cy="10910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600" b="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B9BFF046-C6B3-704E-B035-ABC1264FC02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103800" y="2127250"/>
            <a:ext cx="4497801" cy="5850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D4EB7C-C2FC-BEEC-3557-A612FA994EF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223" y="4819166"/>
            <a:ext cx="4497801" cy="10910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600" b="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A9285CB3-161C-6A7A-A141-5BB6BA12728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87223" y="4200525"/>
            <a:ext cx="4497801" cy="5850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245C84EC-2B74-6F17-7B19-182766D7B5C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7103800" y="4819166"/>
            <a:ext cx="4497801" cy="1091099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1600" b="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D7442B0E-6319-E126-2707-8CE6E53B193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103800" y="4200525"/>
            <a:ext cx="4497801" cy="5850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1799" dirty="0">
                <a:solidFill>
                  <a:schemeClr val="accent4"/>
                </a:solidFill>
              </a:defRPr>
            </a:lvl1pPr>
          </a:lstStyle>
          <a:p>
            <a:pPr lvl="0"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2252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bg>
      <p:bgPr>
        <a:solidFill>
          <a:schemeClr val="accent4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/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D78536D-56B8-C8AB-E6BB-E0331088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0BB81D2-6F83-6C7F-49EA-F0A494CA15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223" y="1678976"/>
            <a:ext cx="11014380" cy="8471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22870F8E-4953-D58B-BA98-E84672D2A138}"/>
              </a:ext>
            </a:extLst>
          </p:cNvPr>
          <p:cNvSpPr>
            <a:spLocks noGrp="1"/>
          </p:cNvSpPr>
          <p:nvPr>
            <p:ph type="tbl" sz="quarter" idx="42"/>
          </p:nvPr>
        </p:nvSpPr>
        <p:spPr>
          <a:xfrm>
            <a:off x="587222" y="2822248"/>
            <a:ext cx="11014381" cy="3205491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36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 vert="horz" lIns="91440" tIns="45720" rIns="91440" bIns="45720" rtlCol="0" anchor="ctr"/>
          <a:lstStyle>
            <a:lvl1pPr>
              <a:defRPr lang="en-GB" smtClean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algn="ctr"/>
            <a:fld id="{9B8CCFF5-5E46-46BD-B5F9-D4D844B4C9EE}" type="slidenum">
              <a:rPr lang="en-GB" smtClean="0"/>
              <a:pPr algn="ctr"/>
              <a:t>‹#›</a:t>
            </a:fld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BE2B705-AC7B-B5AA-6133-E1B293F0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lang="en-ID" dirty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3E320-5A1C-1AC3-A591-89147CD722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223" y="1678976"/>
            <a:ext cx="11014380" cy="84713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able Placeholder 7">
            <a:extLst>
              <a:ext uri="{FF2B5EF4-FFF2-40B4-BE49-F238E27FC236}">
                <a16:creationId xmlns:a16="http://schemas.microsoft.com/office/drawing/2014/main" id="{5C89B0ED-4082-6CA5-6DFF-45D41DC3AAF8}"/>
              </a:ext>
            </a:extLst>
          </p:cNvPr>
          <p:cNvSpPr>
            <a:spLocks noGrp="1"/>
          </p:cNvSpPr>
          <p:nvPr>
            <p:ph type="tbl" sz="quarter" idx="42"/>
          </p:nvPr>
        </p:nvSpPr>
        <p:spPr>
          <a:xfrm>
            <a:off x="587222" y="2822248"/>
            <a:ext cx="11014381" cy="3205491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02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FF3D53-0DD3-D40C-B57B-9FAA242BB85A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" y="6273800"/>
            <a:ext cx="11412740" cy="0"/>
          </a:xfrm>
          <a:prstGeom prst="line">
            <a:avLst/>
          </a:prstGeom>
          <a:ln w="12700" cap="rnd">
            <a:solidFill>
              <a:schemeClr val="accent5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65165153-0E0A-A728-AACE-3BB6F8733E21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>
          <a:xfrm>
            <a:off x="11412740" y="6091238"/>
            <a:ext cx="377716" cy="365125"/>
          </a:xfrm>
        </p:spPr>
        <p:txBody>
          <a:bodyPr/>
          <a:lstStyle>
            <a:lvl1pPr algn="ctr"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9E034C-1D99-06F7-97F5-2AC8D9AB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222" y="584202"/>
            <a:ext cx="11014379" cy="798639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2" name="Picture Placeholder 8">
            <a:extLst>
              <a:ext uri="{FF2B5EF4-FFF2-40B4-BE49-F238E27FC236}">
                <a16:creationId xmlns:a16="http://schemas.microsoft.com/office/drawing/2014/main" id="{CC9075AB-F354-A157-9323-6F97BD3EFAE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94727" y="1711315"/>
            <a:ext cx="2399375" cy="5146685"/>
          </a:xfrm>
        </p:spPr>
        <p:txBody>
          <a:bodyPr/>
          <a:lstStyle/>
          <a:p>
            <a:endParaRPr lang="en-UZ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1861267C-3A48-782E-000E-914DBB4E56ED}"/>
              </a:ext>
            </a:extLst>
          </p:cNvPr>
          <p:cNvSpPr/>
          <p:nvPr userDrawn="1"/>
        </p:nvSpPr>
        <p:spPr>
          <a:xfrm>
            <a:off x="1542577" y="1789592"/>
            <a:ext cx="1580880" cy="1581292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799"/>
          </a:p>
        </p:txBody>
      </p:sp>
      <p:sp>
        <p:nvSpPr>
          <p:cNvPr id="54" name="Text Placeholder 14">
            <a:extLst>
              <a:ext uri="{FF2B5EF4-FFF2-40B4-BE49-F238E27FC236}">
                <a16:creationId xmlns:a16="http://schemas.microsoft.com/office/drawing/2014/main" id="{9930E31F-8E3D-AFCA-20CB-FB2EFBD0CAC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542577" y="178959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55" name="Text Placeholder 6">
            <a:extLst>
              <a:ext uri="{FF2B5EF4-FFF2-40B4-BE49-F238E27FC236}">
                <a16:creationId xmlns:a16="http://schemas.microsoft.com/office/drawing/2014/main" id="{9DA1500A-3792-B795-3F6D-CF4AD80B28A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703602" y="2209897"/>
            <a:ext cx="1258832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799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E2F95C1-C2DC-E82B-E831-32B615360246}"/>
              </a:ext>
            </a:extLst>
          </p:cNvPr>
          <p:cNvSpPr/>
          <p:nvPr userDrawn="1"/>
        </p:nvSpPr>
        <p:spPr>
          <a:xfrm>
            <a:off x="9065370" y="1789592"/>
            <a:ext cx="1580880" cy="1581292"/>
          </a:xfrm>
          <a:prstGeom prst="ellipse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sz="1799"/>
          </a:p>
        </p:txBody>
      </p:sp>
      <p:sp>
        <p:nvSpPr>
          <p:cNvPr id="57" name="Text Placeholder 14">
            <a:extLst>
              <a:ext uri="{FF2B5EF4-FFF2-40B4-BE49-F238E27FC236}">
                <a16:creationId xmlns:a16="http://schemas.microsoft.com/office/drawing/2014/main" id="{3A67B80E-6EDF-2605-834F-08EDBAFC494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065370" y="1789592"/>
            <a:ext cx="1580880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126"/>
            <a:r>
              <a:rPr lang="en-US" dirty="0"/>
              <a:t> </a:t>
            </a:r>
            <a:endParaRPr lang="en-GB" dirty="0"/>
          </a:p>
        </p:txBody>
      </p:sp>
      <p:sp>
        <p:nvSpPr>
          <p:cNvPr id="58" name="Text Placeholder 6">
            <a:extLst>
              <a:ext uri="{FF2B5EF4-FFF2-40B4-BE49-F238E27FC236}">
                <a16:creationId xmlns:a16="http://schemas.microsoft.com/office/drawing/2014/main" id="{B840E15C-58DD-EF39-5CDA-6517E32501A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26394" y="2209897"/>
            <a:ext cx="1258832" cy="760184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799" b="1">
                <a:solidFill>
                  <a:schemeClr val="accent4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23CE940-84DF-DB97-4E46-43CD592E889F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222" y="4129226"/>
            <a:ext cx="3491590" cy="21445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6B77F32-74CA-CAC3-70AC-2DA0E1442014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7222" y="3539936"/>
            <a:ext cx="3491590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0941F66-33A0-95FB-D52B-E1441B9EBE2A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110008" y="4129226"/>
            <a:ext cx="3491590" cy="21445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bg1">
                    <a:lumMod val="85000"/>
                  </a:schemeClr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A3CD2940-9658-0558-88C8-2CE8CC50A3B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110008" y="3539936"/>
            <a:ext cx="3491590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99">
                <a:solidFill>
                  <a:schemeClr val="accent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4690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26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51.xml"/><Relationship Id="rId3" Type="http://schemas.openxmlformats.org/officeDocument/2006/relationships/slideLayout" Target="../slideLayouts/slideLayout15.xml"/><Relationship Id="rId21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46.xml"/><Relationship Id="rId42" Type="http://schemas.openxmlformats.org/officeDocument/2006/relationships/slideLayout" Target="../slideLayouts/slideLayout54.xml"/><Relationship Id="rId47" Type="http://schemas.openxmlformats.org/officeDocument/2006/relationships/slideLayout" Target="../slideLayouts/slideLayout59.xml"/><Relationship Id="rId50" Type="http://schemas.openxmlformats.org/officeDocument/2006/relationships/image" Target="../media/image4.png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5" Type="http://schemas.openxmlformats.org/officeDocument/2006/relationships/slideLayout" Target="../slideLayouts/slideLayout37.xml"/><Relationship Id="rId33" Type="http://schemas.openxmlformats.org/officeDocument/2006/relationships/slideLayout" Target="../slideLayouts/slideLayout45.xml"/><Relationship Id="rId38" Type="http://schemas.openxmlformats.org/officeDocument/2006/relationships/slideLayout" Target="../slideLayouts/slideLayout50.xml"/><Relationship Id="rId46" Type="http://schemas.openxmlformats.org/officeDocument/2006/relationships/slideLayout" Target="../slideLayouts/slideLayout58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slideLayout" Target="../slideLayouts/slideLayout32.xml"/><Relationship Id="rId29" Type="http://schemas.openxmlformats.org/officeDocument/2006/relationships/slideLayout" Target="../slideLayouts/slideLayout41.xml"/><Relationship Id="rId41" Type="http://schemas.openxmlformats.org/officeDocument/2006/relationships/slideLayout" Target="../slideLayouts/slideLayout53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36.xml"/><Relationship Id="rId32" Type="http://schemas.openxmlformats.org/officeDocument/2006/relationships/slideLayout" Target="../slideLayouts/slideLayout44.xml"/><Relationship Id="rId37" Type="http://schemas.openxmlformats.org/officeDocument/2006/relationships/slideLayout" Target="../slideLayouts/slideLayout49.xml"/><Relationship Id="rId40" Type="http://schemas.openxmlformats.org/officeDocument/2006/relationships/slideLayout" Target="../slideLayouts/slideLayout52.xml"/><Relationship Id="rId45" Type="http://schemas.openxmlformats.org/officeDocument/2006/relationships/slideLayout" Target="../slideLayouts/slideLayout57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23" Type="http://schemas.openxmlformats.org/officeDocument/2006/relationships/slideLayout" Target="../slideLayouts/slideLayout35.xml"/><Relationship Id="rId28" Type="http://schemas.openxmlformats.org/officeDocument/2006/relationships/slideLayout" Target="../slideLayouts/slideLayout40.xml"/><Relationship Id="rId36" Type="http://schemas.openxmlformats.org/officeDocument/2006/relationships/slideLayout" Target="../slideLayouts/slideLayout48.xml"/><Relationship Id="rId49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31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56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9.xml"/><Relationship Id="rId30" Type="http://schemas.openxmlformats.org/officeDocument/2006/relationships/slideLayout" Target="../slideLayouts/slideLayout42.xml"/><Relationship Id="rId35" Type="http://schemas.openxmlformats.org/officeDocument/2006/relationships/slideLayout" Target="../slideLayouts/slideLayout47.xml"/><Relationship Id="rId43" Type="http://schemas.openxmlformats.org/officeDocument/2006/relationships/slideLayout" Target="../slideLayouts/slideLayout55.xml"/><Relationship Id="rId48" Type="http://schemas.openxmlformats.org/officeDocument/2006/relationships/slideLayout" Target="../slideLayouts/slideLayout60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73.xml"/><Relationship Id="rId18" Type="http://schemas.openxmlformats.org/officeDocument/2006/relationships/slideLayout" Target="../slideLayouts/slideLayout78.xml"/><Relationship Id="rId26" Type="http://schemas.openxmlformats.org/officeDocument/2006/relationships/slideLayout" Target="../slideLayouts/slideLayout86.xml"/><Relationship Id="rId39" Type="http://schemas.openxmlformats.org/officeDocument/2006/relationships/slideLayout" Target="../slideLayouts/slideLayout99.xml"/><Relationship Id="rId21" Type="http://schemas.openxmlformats.org/officeDocument/2006/relationships/slideLayout" Target="../slideLayouts/slideLayout81.xml"/><Relationship Id="rId34" Type="http://schemas.openxmlformats.org/officeDocument/2006/relationships/slideLayout" Target="../slideLayouts/slideLayout94.xml"/><Relationship Id="rId42" Type="http://schemas.openxmlformats.org/officeDocument/2006/relationships/slideLayout" Target="../slideLayouts/slideLayout102.xml"/><Relationship Id="rId47" Type="http://schemas.openxmlformats.org/officeDocument/2006/relationships/slideLayout" Target="../slideLayouts/slideLayout107.xml"/><Relationship Id="rId50" Type="http://schemas.openxmlformats.org/officeDocument/2006/relationships/slideLayout" Target="../slideLayouts/slideLayout110.xml"/><Relationship Id="rId55" Type="http://schemas.openxmlformats.org/officeDocument/2006/relationships/slideLayout" Target="../slideLayouts/slideLayout115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17" Type="http://schemas.openxmlformats.org/officeDocument/2006/relationships/slideLayout" Target="../slideLayouts/slideLayout77.xml"/><Relationship Id="rId25" Type="http://schemas.openxmlformats.org/officeDocument/2006/relationships/slideLayout" Target="../slideLayouts/slideLayout85.xml"/><Relationship Id="rId33" Type="http://schemas.openxmlformats.org/officeDocument/2006/relationships/slideLayout" Target="../slideLayouts/slideLayout93.xml"/><Relationship Id="rId38" Type="http://schemas.openxmlformats.org/officeDocument/2006/relationships/slideLayout" Target="../slideLayouts/slideLayout98.xml"/><Relationship Id="rId46" Type="http://schemas.openxmlformats.org/officeDocument/2006/relationships/slideLayout" Target="../slideLayouts/slideLayout106.xml"/><Relationship Id="rId2" Type="http://schemas.openxmlformats.org/officeDocument/2006/relationships/slideLayout" Target="../slideLayouts/slideLayout62.xml"/><Relationship Id="rId16" Type="http://schemas.openxmlformats.org/officeDocument/2006/relationships/slideLayout" Target="../slideLayouts/slideLayout76.xml"/><Relationship Id="rId20" Type="http://schemas.openxmlformats.org/officeDocument/2006/relationships/slideLayout" Target="../slideLayouts/slideLayout80.xml"/><Relationship Id="rId29" Type="http://schemas.openxmlformats.org/officeDocument/2006/relationships/slideLayout" Target="../slideLayouts/slideLayout89.xml"/><Relationship Id="rId41" Type="http://schemas.openxmlformats.org/officeDocument/2006/relationships/slideLayout" Target="../slideLayouts/slideLayout101.xml"/><Relationship Id="rId54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84.xml"/><Relationship Id="rId32" Type="http://schemas.openxmlformats.org/officeDocument/2006/relationships/slideLayout" Target="../slideLayouts/slideLayout92.xml"/><Relationship Id="rId37" Type="http://schemas.openxmlformats.org/officeDocument/2006/relationships/slideLayout" Target="../slideLayouts/slideLayout97.xml"/><Relationship Id="rId40" Type="http://schemas.openxmlformats.org/officeDocument/2006/relationships/slideLayout" Target="../slideLayouts/slideLayout100.xml"/><Relationship Id="rId45" Type="http://schemas.openxmlformats.org/officeDocument/2006/relationships/slideLayout" Target="../slideLayouts/slideLayout105.xml"/><Relationship Id="rId53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65.xml"/><Relationship Id="rId15" Type="http://schemas.openxmlformats.org/officeDocument/2006/relationships/slideLayout" Target="../slideLayouts/slideLayout75.xml"/><Relationship Id="rId23" Type="http://schemas.openxmlformats.org/officeDocument/2006/relationships/slideLayout" Target="../slideLayouts/slideLayout83.xml"/><Relationship Id="rId28" Type="http://schemas.openxmlformats.org/officeDocument/2006/relationships/slideLayout" Target="../slideLayouts/slideLayout88.xml"/><Relationship Id="rId36" Type="http://schemas.openxmlformats.org/officeDocument/2006/relationships/slideLayout" Target="../slideLayouts/slideLayout96.xml"/><Relationship Id="rId49" Type="http://schemas.openxmlformats.org/officeDocument/2006/relationships/slideLayout" Target="../slideLayouts/slideLayout109.xml"/><Relationship Id="rId57" Type="http://schemas.openxmlformats.org/officeDocument/2006/relationships/image" Target="../media/image4.png"/><Relationship Id="rId10" Type="http://schemas.openxmlformats.org/officeDocument/2006/relationships/slideLayout" Target="../slideLayouts/slideLayout70.xml"/><Relationship Id="rId19" Type="http://schemas.openxmlformats.org/officeDocument/2006/relationships/slideLayout" Target="../slideLayouts/slideLayout79.xml"/><Relationship Id="rId31" Type="http://schemas.openxmlformats.org/officeDocument/2006/relationships/slideLayout" Target="../slideLayouts/slideLayout91.xml"/><Relationship Id="rId44" Type="http://schemas.openxmlformats.org/officeDocument/2006/relationships/slideLayout" Target="../slideLayouts/slideLayout104.xml"/><Relationship Id="rId52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slideLayout" Target="../slideLayouts/slideLayout74.xml"/><Relationship Id="rId22" Type="http://schemas.openxmlformats.org/officeDocument/2006/relationships/slideLayout" Target="../slideLayouts/slideLayout82.xml"/><Relationship Id="rId27" Type="http://schemas.openxmlformats.org/officeDocument/2006/relationships/slideLayout" Target="../slideLayouts/slideLayout87.xml"/><Relationship Id="rId30" Type="http://schemas.openxmlformats.org/officeDocument/2006/relationships/slideLayout" Target="../slideLayouts/slideLayout90.xml"/><Relationship Id="rId35" Type="http://schemas.openxmlformats.org/officeDocument/2006/relationships/slideLayout" Target="../slideLayouts/slideLayout95.xml"/><Relationship Id="rId43" Type="http://schemas.openxmlformats.org/officeDocument/2006/relationships/slideLayout" Target="../slideLayouts/slideLayout103.xml"/><Relationship Id="rId48" Type="http://schemas.openxmlformats.org/officeDocument/2006/relationships/slideLayout" Target="../slideLayouts/slideLayout108.xml"/><Relationship Id="rId56" Type="http://schemas.openxmlformats.org/officeDocument/2006/relationships/theme" Target="../theme/theme3.xml"/><Relationship Id="rId8" Type="http://schemas.openxmlformats.org/officeDocument/2006/relationships/slideLayout" Target="../slideLayouts/slideLayout68.xml"/><Relationship Id="rId51" Type="http://schemas.openxmlformats.org/officeDocument/2006/relationships/slideLayout" Target="../slideLayouts/slideLayout111.xml"/><Relationship Id="rId3" Type="http://schemas.openxmlformats.org/officeDocument/2006/relationships/slideLayout" Target="../slideLayouts/slideLayout6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3.xml"/><Relationship Id="rId13" Type="http://schemas.openxmlformats.org/officeDocument/2006/relationships/slideLayout" Target="../slideLayouts/slideLayout128.xml"/><Relationship Id="rId18" Type="http://schemas.openxmlformats.org/officeDocument/2006/relationships/slideLayout" Target="../slideLayouts/slideLayout133.xml"/><Relationship Id="rId26" Type="http://schemas.openxmlformats.org/officeDocument/2006/relationships/slideLayout" Target="../slideLayouts/slideLayout141.xml"/><Relationship Id="rId39" Type="http://schemas.openxmlformats.org/officeDocument/2006/relationships/slideLayout" Target="../slideLayouts/slideLayout154.xml"/><Relationship Id="rId3" Type="http://schemas.openxmlformats.org/officeDocument/2006/relationships/slideLayout" Target="../slideLayouts/slideLayout118.xml"/><Relationship Id="rId21" Type="http://schemas.openxmlformats.org/officeDocument/2006/relationships/slideLayout" Target="../slideLayouts/slideLayout136.xml"/><Relationship Id="rId34" Type="http://schemas.openxmlformats.org/officeDocument/2006/relationships/slideLayout" Target="../slideLayouts/slideLayout149.xml"/><Relationship Id="rId42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22.xml"/><Relationship Id="rId12" Type="http://schemas.openxmlformats.org/officeDocument/2006/relationships/slideLayout" Target="../slideLayouts/slideLayout127.xml"/><Relationship Id="rId17" Type="http://schemas.openxmlformats.org/officeDocument/2006/relationships/slideLayout" Target="../slideLayouts/slideLayout132.xml"/><Relationship Id="rId25" Type="http://schemas.openxmlformats.org/officeDocument/2006/relationships/slideLayout" Target="../slideLayouts/slideLayout140.xml"/><Relationship Id="rId33" Type="http://schemas.openxmlformats.org/officeDocument/2006/relationships/slideLayout" Target="../slideLayouts/slideLayout148.xml"/><Relationship Id="rId38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17.xml"/><Relationship Id="rId16" Type="http://schemas.openxmlformats.org/officeDocument/2006/relationships/slideLayout" Target="../slideLayouts/slideLayout131.xml"/><Relationship Id="rId20" Type="http://schemas.openxmlformats.org/officeDocument/2006/relationships/slideLayout" Target="../slideLayouts/slideLayout135.xml"/><Relationship Id="rId29" Type="http://schemas.openxmlformats.org/officeDocument/2006/relationships/slideLayout" Target="../slideLayouts/slideLayout144.xml"/><Relationship Id="rId41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16.xml"/><Relationship Id="rId6" Type="http://schemas.openxmlformats.org/officeDocument/2006/relationships/slideLayout" Target="../slideLayouts/slideLayout121.xml"/><Relationship Id="rId11" Type="http://schemas.openxmlformats.org/officeDocument/2006/relationships/slideLayout" Target="../slideLayouts/slideLayout126.xml"/><Relationship Id="rId24" Type="http://schemas.openxmlformats.org/officeDocument/2006/relationships/slideLayout" Target="../slideLayouts/slideLayout139.xml"/><Relationship Id="rId32" Type="http://schemas.openxmlformats.org/officeDocument/2006/relationships/slideLayout" Target="../slideLayouts/slideLayout147.xml"/><Relationship Id="rId37" Type="http://schemas.openxmlformats.org/officeDocument/2006/relationships/slideLayout" Target="../slideLayouts/slideLayout152.xml"/><Relationship Id="rId40" Type="http://schemas.openxmlformats.org/officeDocument/2006/relationships/slideLayout" Target="../slideLayouts/slideLayout155.xml"/><Relationship Id="rId5" Type="http://schemas.openxmlformats.org/officeDocument/2006/relationships/slideLayout" Target="../slideLayouts/slideLayout120.xml"/><Relationship Id="rId15" Type="http://schemas.openxmlformats.org/officeDocument/2006/relationships/slideLayout" Target="../slideLayouts/slideLayout130.xml"/><Relationship Id="rId23" Type="http://schemas.openxmlformats.org/officeDocument/2006/relationships/slideLayout" Target="../slideLayouts/slideLayout138.xml"/><Relationship Id="rId28" Type="http://schemas.openxmlformats.org/officeDocument/2006/relationships/slideLayout" Target="../slideLayouts/slideLayout143.xml"/><Relationship Id="rId36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25.xml"/><Relationship Id="rId19" Type="http://schemas.openxmlformats.org/officeDocument/2006/relationships/slideLayout" Target="../slideLayouts/slideLayout134.xml"/><Relationship Id="rId31" Type="http://schemas.openxmlformats.org/officeDocument/2006/relationships/slideLayout" Target="../slideLayouts/slideLayout146.xml"/><Relationship Id="rId44" Type="http://schemas.openxmlformats.org/officeDocument/2006/relationships/image" Target="../media/image4.png"/><Relationship Id="rId4" Type="http://schemas.openxmlformats.org/officeDocument/2006/relationships/slideLayout" Target="../slideLayouts/slideLayout119.xml"/><Relationship Id="rId9" Type="http://schemas.openxmlformats.org/officeDocument/2006/relationships/slideLayout" Target="../slideLayouts/slideLayout124.xml"/><Relationship Id="rId14" Type="http://schemas.openxmlformats.org/officeDocument/2006/relationships/slideLayout" Target="../slideLayouts/slideLayout129.xml"/><Relationship Id="rId22" Type="http://schemas.openxmlformats.org/officeDocument/2006/relationships/slideLayout" Target="../slideLayouts/slideLayout137.xml"/><Relationship Id="rId27" Type="http://schemas.openxmlformats.org/officeDocument/2006/relationships/slideLayout" Target="../slideLayouts/slideLayout142.xml"/><Relationship Id="rId30" Type="http://schemas.openxmlformats.org/officeDocument/2006/relationships/slideLayout" Target="../slideLayouts/slideLayout145.xml"/><Relationship Id="rId35" Type="http://schemas.openxmlformats.org/officeDocument/2006/relationships/slideLayout" Target="../slideLayouts/slideLayout150.xml"/><Relationship Id="rId43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829799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81200"/>
            <a:ext cx="9829799" cy="4187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5954834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8011" y="6400800"/>
            <a:ext cx="154865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5411" y="6400800"/>
            <a:ext cx="1066802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065213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" y="0"/>
            <a:ext cx="1065213" cy="6858000"/>
          </a:xfrm>
          <a:prstGeom prst="rect">
            <a:avLst/>
          </a:prstGeom>
          <a:gradFill flip="none" rotWithShape="1">
            <a:gsLst>
              <a:gs pos="75000">
                <a:schemeClr val="tx2">
                  <a:alpha val="0"/>
                </a:schemeClr>
              </a:gs>
              <a:gs pos="100000">
                <a:schemeClr val="tx2">
                  <a:alpha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952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1175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0425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3463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tx1">
            <a:lumMod val="90000"/>
            <a:lumOff val="1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BD9625-ED1C-9C68-D8B9-B6502FCCB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2" y="365524"/>
            <a:ext cx="10512862" cy="13251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8293A9-2FAF-A155-DC7A-FE995344A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982" y="1825229"/>
            <a:ext cx="10512862" cy="435173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1B5DE-B15D-9D1C-21D2-953FFCB00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9495" y="219870"/>
            <a:ext cx="373058" cy="3643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E72D20E-321F-EE4C-A76D-7EFD4B1BDA03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">
            <a:extLst>
              <a:ext uri="{FF2B5EF4-FFF2-40B4-BE49-F238E27FC236}">
                <a16:creationId xmlns:a16="http://schemas.microsoft.com/office/drawing/2014/main" id="{2CC72135-826E-3084-1ACC-9293218F24EE}"/>
              </a:ext>
            </a:extLst>
          </p:cNvPr>
          <p:cNvGrpSpPr/>
          <p:nvPr userDrawn="1"/>
        </p:nvGrpSpPr>
        <p:grpSpPr>
          <a:xfrm>
            <a:off x="11347594" y="6275882"/>
            <a:ext cx="378520" cy="267073"/>
            <a:chOff x="0" y="0"/>
            <a:chExt cx="504824" cy="356095"/>
          </a:xfrm>
        </p:grpSpPr>
        <p:sp>
          <p:nvSpPr>
            <p:cNvPr id="8" name="Line">
              <a:extLst>
                <a:ext uri="{FF2B5EF4-FFF2-40B4-BE49-F238E27FC236}">
                  <a16:creationId xmlns:a16="http://schemas.microsoft.com/office/drawing/2014/main" id="{024BCD63-D1A0-9E6D-3EA4-16D1E0509D18}"/>
                </a:ext>
              </a:extLst>
            </p:cNvPr>
            <p:cNvSpPr/>
            <p:nvPr/>
          </p:nvSpPr>
          <p:spPr>
            <a:xfrm>
              <a:off x="0" y="180134"/>
              <a:ext cx="504825" cy="1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9" name="Line">
              <a:extLst>
                <a:ext uri="{FF2B5EF4-FFF2-40B4-BE49-F238E27FC236}">
                  <a16:creationId xmlns:a16="http://schemas.microsoft.com/office/drawing/2014/main" id="{3E483999-BF7F-A26B-845E-8C65CD948361}"/>
                </a:ext>
              </a:extLst>
            </p:cNvPr>
            <p:cNvSpPr/>
            <p:nvPr/>
          </p:nvSpPr>
          <p:spPr>
            <a:xfrm>
              <a:off x="324689" y="0"/>
              <a:ext cx="177185" cy="177184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  <p:sp>
          <p:nvSpPr>
            <p:cNvPr id="10" name="Line">
              <a:extLst>
                <a:ext uri="{FF2B5EF4-FFF2-40B4-BE49-F238E27FC236}">
                  <a16:creationId xmlns:a16="http://schemas.microsoft.com/office/drawing/2014/main" id="{B9696663-8271-B1D6-1A2F-9E2DDAA3DD5E}"/>
                </a:ext>
              </a:extLst>
            </p:cNvPr>
            <p:cNvSpPr/>
            <p:nvPr/>
          </p:nvSpPr>
          <p:spPr>
            <a:xfrm flipV="1">
              <a:off x="324689" y="178911"/>
              <a:ext cx="177185" cy="177185"/>
            </a:xfrm>
            <a:prstGeom prst="line">
              <a:avLst/>
            </a:prstGeom>
            <a:noFill/>
            <a:ln w="12700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sz="1350"/>
            </a:p>
          </p:txBody>
        </p:sp>
      </p:grpSp>
      <p:sp>
        <p:nvSpPr>
          <p:cNvPr id="11" name="textruta 3">
            <a:extLst>
              <a:ext uri="{FF2B5EF4-FFF2-40B4-BE49-F238E27FC236}">
                <a16:creationId xmlns:a16="http://schemas.microsoft.com/office/drawing/2014/main" id="{2DC00BBB-96D5-E144-A351-6386B4BABF32}"/>
              </a:ext>
            </a:extLst>
          </p:cNvPr>
          <p:cNvSpPr txBox="1"/>
          <p:nvPr userDrawn="1"/>
        </p:nvSpPr>
        <p:spPr>
          <a:xfrm>
            <a:off x="10704688" y="6260827"/>
            <a:ext cx="759582" cy="30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34280" rIns="34280">
            <a:spAutoFit/>
          </a:bodyPr>
          <a:lstStyle>
            <a:lvl1pPr>
              <a:lnSpc>
                <a:spcPct val="90000"/>
              </a:lnSpc>
              <a:spcBef>
                <a:spcPts val="600"/>
              </a:spcBef>
              <a:defRPr sz="2000">
                <a:solidFill>
                  <a:srgbClr val="000000"/>
                </a:solidFill>
              </a:defRPr>
            </a:lvl1pPr>
          </a:lstStyle>
          <a:p>
            <a:r>
              <a:rPr sz="1500" dirty="0"/>
              <a:t>NEXT</a:t>
            </a:r>
          </a:p>
        </p:txBody>
      </p:sp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B3A606B9-7A85-A653-3B7B-A73C925E35A3}"/>
              </a:ext>
            </a:extLst>
          </p:cNvPr>
          <p:cNvGrpSpPr/>
          <p:nvPr userDrawn="1"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0DA89A57-887E-CE8C-8768-88BCAD4C8758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D34F6CA2-EFE0-824A-3557-295549EC196B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D4F5DF5E-C25C-E06B-DA76-269A78A78FBC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5" name="Rectangle 14" hidden="1">
                <a:extLst>
                  <a:ext uri="{FF2B5EF4-FFF2-40B4-BE49-F238E27FC236}">
                    <a16:creationId xmlns:a16="http://schemas.microsoft.com/office/drawing/2014/main" id="{E5E2181D-DEA5-A52B-A99C-F438E7F9CC19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6" name="Rectangle 15" hidden="1">
                <a:extLst>
                  <a:ext uri="{FF2B5EF4-FFF2-40B4-BE49-F238E27FC236}">
                    <a16:creationId xmlns:a16="http://schemas.microsoft.com/office/drawing/2014/main" id="{93FE8CC2-C679-9344-20A3-EBB5357EBCA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7" name="Rectangle 16" hidden="1">
                <a:extLst>
                  <a:ext uri="{FF2B5EF4-FFF2-40B4-BE49-F238E27FC236}">
                    <a16:creationId xmlns:a16="http://schemas.microsoft.com/office/drawing/2014/main" id="{F8A77995-221D-057E-4A69-0AE8C4EB94F6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8" name="Rectangle 17" hidden="1">
                <a:extLst>
                  <a:ext uri="{FF2B5EF4-FFF2-40B4-BE49-F238E27FC236}">
                    <a16:creationId xmlns:a16="http://schemas.microsoft.com/office/drawing/2014/main" id="{8C44B415-B294-F664-88CA-45B04EC24A3C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  <p:sp>
          <p:nvSpPr>
            <p:cNvPr id="12" name="Frame 11" hidden="1">
              <a:extLst>
                <a:ext uri="{FF2B5EF4-FFF2-40B4-BE49-F238E27FC236}">
                  <a16:creationId xmlns:a16="http://schemas.microsoft.com/office/drawing/2014/main" id="{6BFAFB4F-E8FA-5E73-79F0-1505E0146735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AED2B71C-3F85-B249-9718-45F847D8F81F}"/>
              </a:ext>
            </a:extLst>
          </p:cNvPr>
          <p:cNvPicPr>
            <a:picLocks noChangeAspect="1"/>
          </p:cNvPicPr>
          <p:nvPr userDrawn="1"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697" y="6356350"/>
            <a:ext cx="254251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43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708" r:id="rId2"/>
    <p:sldLayoutId id="2147483709" r:id="rId3"/>
    <p:sldLayoutId id="2147483931" r:id="rId4"/>
    <p:sldLayoutId id="2147483714" r:id="rId5"/>
    <p:sldLayoutId id="2147483715" r:id="rId6"/>
    <p:sldLayoutId id="2147483946" r:id="rId7"/>
    <p:sldLayoutId id="2147483933" r:id="rId8"/>
    <p:sldLayoutId id="2147483948" r:id="rId9"/>
    <p:sldLayoutId id="2147483710" r:id="rId10"/>
    <p:sldLayoutId id="2147483711" r:id="rId11"/>
    <p:sldLayoutId id="2147483928" r:id="rId12"/>
    <p:sldLayoutId id="2147483932" r:id="rId13"/>
    <p:sldLayoutId id="2147483927" r:id="rId14"/>
    <p:sldLayoutId id="2147483712" r:id="rId15"/>
    <p:sldLayoutId id="2147483713" r:id="rId16"/>
    <p:sldLayoutId id="2147483717" r:id="rId17"/>
    <p:sldLayoutId id="2147483718" r:id="rId18"/>
    <p:sldLayoutId id="2147483719" r:id="rId19"/>
    <p:sldLayoutId id="2147483720" r:id="rId20"/>
    <p:sldLayoutId id="2147483716" r:id="rId21"/>
    <p:sldLayoutId id="2147483721" r:id="rId22"/>
    <p:sldLayoutId id="2147483929" r:id="rId23"/>
    <p:sldLayoutId id="2147483722" r:id="rId24"/>
    <p:sldLayoutId id="2147483942" r:id="rId25"/>
    <p:sldLayoutId id="2147483926" r:id="rId26"/>
    <p:sldLayoutId id="2147483951" r:id="rId27"/>
    <p:sldLayoutId id="2147483941" r:id="rId28"/>
    <p:sldLayoutId id="2147483949" r:id="rId29"/>
    <p:sldLayoutId id="2147483950" r:id="rId30"/>
    <p:sldLayoutId id="2147483723" r:id="rId31"/>
    <p:sldLayoutId id="2147483938" r:id="rId32"/>
    <p:sldLayoutId id="2147483944" r:id="rId33"/>
    <p:sldLayoutId id="2147483943" r:id="rId34"/>
    <p:sldLayoutId id="2147483945" r:id="rId35"/>
    <p:sldLayoutId id="2147483924" r:id="rId36"/>
    <p:sldLayoutId id="2147483925" r:id="rId37"/>
    <p:sldLayoutId id="2147483935" r:id="rId38"/>
    <p:sldLayoutId id="2147483934" r:id="rId39"/>
    <p:sldLayoutId id="2147483930" r:id="rId40"/>
    <p:sldLayoutId id="2147483947" r:id="rId41"/>
    <p:sldLayoutId id="2147483936" r:id="rId42"/>
    <p:sldLayoutId id="2147483937" r:id="rId43"/>
    <p:sldLayoutId id="2147483706" r:id="rId44"/>
    <p:sldLayoutId id="2147483707" r:id="rId45"/>
    <p:sldLayoutId id="2147483940" r:id="rId46"/>
    <p:sldLayoutId id="2147483680" r:id="rId47"/>
    <p:sldLayoutId id="2147483724" r:id="rId48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52" userDrawn="1">
          <p15:clr>
            <a:srgbClr val="F26B43"/>
          </p15:clr>
        </p15:guide>
        <p15:guide id="2" pos="37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7308" userDrawn="1">
          <p15:clr>
            <a:srgbClr val="F26B43"/>
          </p15:clr>
        </p15:guide>
        <p15:guide id="5" pos="1277" userDrawn="1">
          <p15:clr>
            <a:srgbClr val="F26B43"/>
          </p15:clr>
        </p15:guide>
        <p15:guide id="6" pos="2569" userDrawn="1">
          <p15:clr>
            <a:srgbClr val="F26B43"/>
          </p15:clr>
        </p15:guide>
        <p15:guide id="7" pos="3839" userDrawn="1">
          <p15:clr>
            <a:srgbClr val="F26B43"/>
          </p15:clr>
        </p15:guide>
        <p15:guide id="8" pos="5109" userDrawn="1">
          <p15:clr>
            <a:srgbClr val="F26B43"/>
          </p15:clr>
        </p15:guide>
        <p15:guide id="9" pos="6401" userDrawn="1">
          <p15:clr>
            <a:srgbClr val="F26B43"/>
          </p15:clr>
        </p15:guide>
        <p15:guide id="10" orient="horz" pos="216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2B8E0697-403D-D5C2-0A51-9FA66EA1B72A}"/>
              </a:ext>
            </a:extLst>
          </p:cNvPr>
          <p:cNvGrpSpPr/>
          <p:nvPr userDrawn="1"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86F42B89-FE7C-D214-D9AE-FB7CA0DF9F80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7" name="Rectangle 6" hidden="1">
                <a:extLst>
                  <a:ext uri="{FF2B5EF4-FFF2-40B4-BE49-F238E27FC236}">
                    <a16:creationId xmlns:a16="http://schemas.microsoft.com/office/drawing/2014/main" id="{6CC6AFB1-B75B-D588-7378-CBD591940046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8" name="Rectangle 7" hidden="1">
                <a:extLst>
                  <a:ext uri="{FF2B5EF4-FFF2-40B4-BE49-F238E27FC236}">
                    <a16:creationId xmlns:a16="http://schemas.microsoft.com/office/drawing/2014/main" id="{F3DDA3D8-2647-1660-E9D3-9427081EDFEB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71828DF8-3249-0C29-D169-015E44C92D4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267F813C-78EB-7AC8-FC45-4F562779C48F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B324A7B6-279A-79F0-ABCB-3E16D381375E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1526923E-7413-7340-99E3-DA0A4840EBD8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  <p:sp>
          <p:nvSpPr>
            <p:cNvPr id="6" name="Frame 5" hidden="1">
              <a:extLst>
                <a:ext uri="{FF2B5EF4-FFF2-40B4-BE49-F238E27FC236}">
                  <a16:creationId xmlns:a16="http://schemas.microsoft.com/office/drawing/2014/main" id="{FDF64820-FEB4-D058-0017-D1278CF9044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AB1D-7C61-B1A0-AB2C-B508F78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719" y="549276"/>
            <a:ext cx="110873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8A34-8A43-A6AC-9593-C4AE4F0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719" y="1874839"/>
            <a:ext cx="11087388" cy="4433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6C520CE-2FA4-7F71-C10F-D220828508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7982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2E5F39FB-A07F-6ED0-91F8-E0D9957CFD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549" y="6356351"/>
            <a:ext cx="41137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5D0D2A8C-5001-ED83-7BA6-5F382DFF07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8357" y="6356351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8CCFF5-5E46-46BD-B5F9-D4D844B4C9EE}" type="slidenum">
              <a:rPr lang="en-GB" smtClean="0"/>
              <a:t>‹#›</a:t>
            </a:fld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97D938-7E6E-ED95-A4E5-ED165A347336}"/>
              </a:ext>
            </a:extLst>
          </p:cNvPr>
          <p:cNvPicPr>
            <a:picLocks noChangeAspect="1"/>
          </p:cNvPicPr>
          <p:nvPr userDrawn="1"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839" y="6400800"/>
            <a:ext cx="254251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909" r:id="rId2"/>
    <p:sldLayoutId id="2147483910" r:id="rId3"/>
    <p:sldLayoutId id="2147483857" r:id="rId4"/>
    <p:sldLayoutId id="2147483875" r:id="rId5"/>
    <p:sldLayoutId id="2147483912" r:id="rId6"/>
    <p:sldLayoutId id="2147483880" r:id="rId7"/>
    <p:sldLayoutId id="2147483903" r:id="rId8"/>
    <p:sldLayoutId id="2147483913" r:id="rId9"/>
    <p:sldLayoutId id="2147483911" r:id="rId10"/>
    <p:sldLayoutId id="2147483914" r:id="rId11"/>
    <p:sldLayoutId id="2147483901" r:id="rId12"/>
    <p:sldLayoutId id="2147483902" r:id="rId13"/>
    <p:sldLayoutId id="2147483915" r:id="rId14"/>
    <p:sldLayoutId id="2147483900" r:id="rId15"/>
    <p:sldLayoutId id="2147483916" r:id="rId16"/>
    <p:sldLayoutId id="2147483917" r:id="rId17"/>
    <p:sldLayoutId id="2147483918" r:id="rId18"/>
    <p:sldLayoutId id="2147483921" r:id="rId19"/>
    <p:sldLayoutId id="2147483920" r:id="rId20"/>
    <p:sldLayoutId id="2147483922" r:id="rId21"/>
    <p:sldLayoutId id="2147483923" r:id="rId22"/>
    <p:sldLayoutId id="2147483805" r:id="rId23"/>
    <p:sldLayoutId id="2147483895" r:id="rId24"/>
    <p:sldLayoutId id="2147483876" r:id="rId25"/>
    <p:sldLayoutId id="2147483869" r:id="rId26"/>
    <p:sldLayoutId id="2147483870" r:id="rId27"/>
    <p:sldLayoutId id="2147483872" r:id="rId28"/>
    <p:sldLayoutId id="2147483873" r:id="rId29"/>
    <p:sldLayoutId id="2147483877" r:id="rId30"/>
    <p:sldLayoutId id="2147483878" r:id="rId31"/>
    <p:sldLayoutId id="2147483871" r:id="rId32"/>
    <p:sldLayoutId id="2147483879" r:id="rId33"/>
    <p:sldLayoutId id="2147483874" r:id="rId34"/>
    <p:sldLayoutId id="2147483896" r:id="rId35"/>
    <p:sldLayoutId id="2147483897" r:id="rId36"/>
    <p:sldLayoutId id="2147483889" r:id="rId37"/>
    <p:sldLayoutId id="2147483908" r:id="rId38"/>
    <p:sldLayoutId id="2147483886" r:id="rId39"/>
    <p:sldLayoutId id="2147483892" r:id="rId40"/>
    <p:sldLayoutId id="2147483893" r:id="rId41"/>
    <p:sldLayoutId id="2147483898" r:id="rId42"/>
    <p:sldLayoutId id="2147483899" r:id="rId43"/>
    <p:sldLayoutId id="2147483894" r:id="rId44"/>
    <p:sldLayoutId id="2147483881" r:id="rId45"/>
    <p:sldLayoutId id="2147483884" r:id="rId46"/>
    <p:sldLayoutId id="2147483883" r:id="rId47"/>
    <p:sldLayoutId id="2147483904" r:id="rId48"/>
    <p:sldLayoutId id="2147483905" r:id="rId49"/>
    <p:sldLayoutId id="2147483906" r:id="rId50"/>
    <p:sldLayoutId id="2147483907" r:id="rId51"/>
    <p:sldLayoutId id="2147483890" r:id="rId52"/>
    <p:sldLayoutId id="2147483891" r:id="rId53"/>
    <p:sldLayoutId id="2147483888" r:id="rId54"/>
    <p:sldLayoutId id="2147483887" r:id="rId5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b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370" userDrawn="1">
          <p15:clr>
            <a:srgbClr val="F26B43"/>
          </p15:clr>
        </p15:guide>
        <p15:guide id="5" pos="7308" userDrawn="1">
          <p15:clr>
            <a:srgbClr val="F26B43"/>
          </p15:clr>
        </p15:guide>
        <p15:guide id="6" orient="horz" pos="3952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69" userDrawn="1">
          <p15:clr>
            <a:srgbClr val="F26B43"/>
          </p15:clr>
        </p15:guide>
        <p15:guide id="9" pos="5109" userDrawn="1">
          <p15:clr>
            <a:srgbClr val="F26B43"/>
          </p15:clr>
        </p15:guide>
        <p15:guide id="10" pos="6401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6402-58C4-7A99-9CF9-9F9615E1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29167" y="584200"/>
            <a:ext cx="959658" cy="5651500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6419" y="6409952"/>
            <a:ext cx="982406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F8BE7-C823-87FE-B60E-23984E5B08AD}"/>
              </a:ext>
            </a:extLst>
          </p:cNvPr>
          <p:cNvCxnSpPr>
            <a:cxnSpLocks/>
          </p:cNvCxnSpPr>
          <p:nvPr userDrawn="1"/>
        </p:nvCxnSpPr>
        <p:spPr>
          <a:xfrm>
            <a:off x="11229167" y="584200"/>
            <a:ext cx="0" cy="56515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229" y="584201"/>
            <a:ext cx="10395417" cy="110701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229" y="1825626"/>
            <a:ext cx="10395417" cy="44100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grpSp>
        <p:nvGrpSpPr>
          <p:cNvPr id="16" name="Group 15" hidden="1">
            <a:extLst>
              <a:ext uri="{FF2B5EF4-FFF2-40B4-BE49-F238E27FC236}">
                <a16:creationId xmlns:a16="http://schemas.microsoft.com/office/drawing/2014/main" id="{9CBE7AA2-3D9C-E4A5-8EC5-AE78D1FAF192}"/>
              </a:ext>
            </a:extLst>
          </p:cNvPr>
          <p:cNvGrpSpPr/>
          <p:nvPr userDrawn="1"/>
        </p:nvGrpSpPr>
        <p:grpSpPr>
          <a:xfrm>
            <a:off x="0" y="0"/>
            <a:ext cx="12188825" cy="6858000"/>
            <a:chOff x="0" y="0"/>
            <a:chExt cx="12192000" cy="68580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C1AF556-CC80-A678-A2D5-5C8C86BAAE45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152FD21-286B-1EF4-488B-A51A1DBD5450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BF54D69-F9E7-0DE6-C3A7-60EE2CD7A944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B753A8C-3034-646A-9496-4E86765F30FA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A778D6-81DE-8B52-4635-AF9B44897873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FD8563E-664B-9D68-5E75-8203C4796A0B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D21107-5BDC-FC32-29DD-C1E608644F37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799"/>
              </a:p>
            </p:txBody>
          </p:sp>
        </p:grpSp>
        <p:sp>
          <p:nvSpPr>
            <p:cNvPr id="18" name="Frame 17">
              <a:extLst>
                <a:ext uri="{FF2B5EF4-FFF2-40B4-BE49-F238E27FC236}">
                  <a16:creationId xmlns:a16="http://schemas.microsoft.com/office/drawing/2014/main" id="{82A4C640-D8FF-346F-1885-79B3B285F1FF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799">
                <a:solidFill>
                  <a:schemeClr val="tx1"/>
                </a:solidFill>
              </a:endParaRP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7B1582F2-20BD-5FB4-2D38-CCE5B632B523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77" y="6370108"/>
            <a:ext cx="2542513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98" r:id="rId2"/>
    <p:sldLayoutId id="2147483699" r:id="rId3"/>
    <p:sldLayoutId id="2147483675" r:id="rId4"/>
    <p:sldLayoutId id="2147483700" r:id="rId5"/>
    <p:sldLayoutId id="2147483701" r:id="rId6"/>
    <p:sldLayoutId id="2147483676" r:id="rId7"/>
    <p:sldLayoutId id="2147483693" r:id="rId8"/>
    <p:sldLayoutId id="2147483686" r:id="rId9"/>
    <p:sldLayoutId id="2147483702" r:id="rId10"/>
    <p:sldLayoutId id="2147483703" r:id="rId11"/>
    <p:sldLayoutId id="2147483692" r:id="rId12"/>
    <p:sldLayoutId id="2147483691" r:id="rId13"/>
    <p:sldLayoutId id="2147483690" r:id="rId14"/>
    <p:sldLayoutId id="2147483704" r:id="rId15"/>
    <p:sldLayoutId id="2147483705" r:id="rId16"/>
    <p:sldLayoutId id="2147483662" r:id="rId17"/>
    <p:sldLayoutId id="2147483663" r:id="rId18"/>
    <p:sldLayoutId id="2147483664" r:id="rId19"/>
    <p:sldLayoutId id="2147483665" r:id="rId20"/>
    <p:sldLayoutId id="2147483668" r:id="rId21"/>
    <p:sldLayoutId id="2147483669" r:id="rId22"/>
    <p:sldLayoutId id="2147483666" r:id="rId23"/>
    <p:sldLayoutId id="2147483667" r:id="rId24"/>
    <p:sldLayoutId id="2147483670" r:id="rId25"/>
    <p:sldLayoutId id="2147483687" r:id="rId26"/>
    <p:sldLayoutId id="2147483671" r:id="rId27"/>
    <p:sldLayoutId id="2147483679" r:id="rId28"/>
    <p:sldLayoutId id="2147483673" r:id="rId29"/>
    <p:sldLayoutId id="2147483674" r:id="rId30"/>
    <p:sldLayoutId id="2147483688" r:id="rId31"/>
    <p:sldLayoutId id="2147483689" r:id="rId32"/>
    <p:sldLayoutId id="2147483682" r:id="rId33"/>
    <p:sldLayoutId id="2147483683" r:id="rId34"/>
    <p:sldLayoutId id="2147483684" r:id="rId35"/>
    <p:sldLayoutId id="2147483685" r:id="rId36"/>
    <p:sldLayoutId id="2147483694" r:id="rId37"/>
    <p:sldLayoutId id="2147483695" r:id="rId38"/>
    <p:sldLayoutId id="2147483696" r:id="rId39"/>
    <p:sldLayoutId id="2147483697" r:id="rId40"/>
    <p:sldLayoutId id="2147483677" r:id="rId41"/>
    <p:sldLayoutId id="2147483678" r:id="rId42"/>
  </p:sldLayoutIdLst>
  <p:hf hdr="0" ft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059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69" userDrawn="1">
          <p15:clr>
            <a:srgbClr val="F26B43"/>
          </p15:clr>
        </p15:guide>
        <p15:guide id="9" pos="3839" userDrawn="1">
          <p15:clr>
            <a:srgbClr val="F26B43"/>
          </p15:clr>
        </p15:guide>
        <p15:guide id="10" pos="5109" userDrawn="1">
          <p15:clr>
            <a:srgbClr val="F26B43"/>
          </p15:clr>
        </p15:guide>
        <p15:guide id="11" pos="6401" userDrawn="1">
          <p15:clr>
            <a:srgbClr val="F26B43"/>
          </p15:clr>
        </p15:guide>
        <p15:guide id="12" pos="6968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Finance Analytics Consultation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NAME: S.SAAI RAGAUVENDRA
DATE: APR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7C3E9-74B4-7497-3119-E895982A31C2}"/>
              </a:ext>
            </a:extLst>
          </p:cNvPr>
          <p:cNvSpPr txBox="1"/>
          <p:nvPr/>
        </p:nvSpPr>
        <p:spPr>
          <a:xfrm>
            <a:off x="4037012" y="648866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201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2413" y="990600"/>
            <a:ext cx="9829799" cy="609600"/>
          </a:xfr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44000">
                <a:schemeClr val="accent1">
                  <a:lumMod val="45000"/>
                  <a:lumOff val="55000"/>
                </a:schemeClr>
              </a:gs>
              <a:gs pos="90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shape">
              <a:fillToRect l="50000" t="50000" r="50000" b="50000"/>
            </a:path>
            <a:tileRect/>
          </a:gradFill>
        </p:spPr>
        <p:txBody>
          <a:bodyPr/>
          <a:lstStyle/>
          <a:p>
            <a:r>
              <a:rPr lang="en-US" dirty="0">
                <a:ln>
                  <a:gradFill>
                    <a:gsLst>
                      <a:gs pos="0">
                        <a:schemeClr val="accent1">
                          <a:lumMod val="5000"/>
                          <a:lumOff val="95000"/>
                        </a:schemeClr>
                      </a:gs>
                      <a:gs pos="44000">
                        <a:schemeClr val="accent1">
                          <a:lumMod val="45000"/>
                          <a:lumOff val="55000"/>
                        </a:schemeClr>
                      </a:gs>
                      <a:gs pos="79000">
                        <a:schemeClr val="accent1">
                          <a:lumMod val="75000"/>
                        </a:schemeClr>
                      </a:gs>
                      <a:gs pos="100000">
                        <a:schemeClr val="accent1">
                          <a:lumMod val="30000"/>
                          <a:lumOff val="70000"/>
                        </a:schemeClr>
                      </a:gs>
                    </a:gsLst>
                    <a:lin ang="5400000" scaled="1"/>
                  </a:gradFill>
                </a:ln>
              </a:rPr>
              <a:t>Real-Time Interaction Challenges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2413" y="2493732"/>
            <a:ext cx="9829799" cy="144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Engaging participants in complex data-driven discussions is challenging, especially with intricate e-commerce topics. Non-technical attendees often struggle with technical details.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25AE79ED-4AAF-0195-1B08-5724A4CCA01F}"/>
              </a:ext>
            </a:extLst>
          </p:cNvPr>
          <p:cNvSpPr txBox="1">
            <a:spLocks/>
          </p:cNvSpPr>
          <p:nvPr/>
        </p:nvSpPr>
        <p:spPr>
          <a:xfrm>
            <a:off x="4494212" y="1825422"/>
            <a:ext cx="5364558" cy="4605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CORE CHALLENGES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3F77B91-BB21-4434-7DAC-1901F6A6F842}"/>
              </a:ext>
            </a:extLst>
          </p:cNvPr>
          <p:cNvSpPr txBox="1">
            <a:spLocks/>
          </p:cNvSpPr>
          <p:nvPr/>
        </p:nvSpPr>
        <p:spPr>
          <a:xfrm>
            <a:off x="1520825" y="4634732"/>
            <a:ext cx="9448799" cy="1509200"/>
          </a:xfrm>
          <a:prstGeom prst="rect">
            <a:avLst/>
          </a:prstGeom>
        </p:spPr>
        <p:txBody>
          <a:bodyPr/>
          <a:lstStyle>
            <a:lvl1pPr marL="223838" indent="-223838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1175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0425" indent="-174625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33463" indent="-17303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Active participation immerses candidates deeply; solving problems and sharing insights increases their engagement and aids comprehension.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FB7985-D3E8-C4BE-AA56-3F40739A7FBF}"/>
              </a:ext>
            </a:extLst>
          </p:cNvPr>
          <p:cNvSpPr txBox="1"/>
          <p:nvPr/>
        </p:nvSpPr>
        <p:spPr>
          <a:xfrm>
            <a:off x="5103812" y="3941532"/>
            <a:ext cx="3429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Solution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7AE92-FAF0-D645-CDA5-8B67929D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z="1800" b="1" smtClean="0"/>
              <a:t>2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2717604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58D3E-5BC6-0AE5-457B-37433A9D1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70E094-4236-1452-080B-D6CB16391F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z="1800" b="1" smtClean="0"/>
              <a:pPr/>
              <a:t>3</a:t>
            </a:fld>
            <a:endParaRPr lang="en-ID" sz="1800" b="1" dirty="0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2C2728E-1935-F6C5-3335-68D173CABC00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6520" r="26520"/>
          <a:stretch>
            <a:fillRect/>
          </a:stretch>
        </p:blipFill>
        <p:spPr>
          <a:xfrm>
            <a:off x="8799512" y="478125"/>
            <a:ext cx="3389313" cy="592267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588CBB-5B07-2E57-47BB-9503005A1A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55912" y="1896363"/>
            <a:ext cx="2561818" cy="293049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Problem Statement: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D306E8-3F7F-4038-5382-550EB73F5EA5}"/>
              </a:ext>
            </a:extLst>
          </p:cNvPr>
          <p:cNvSpPr txBox="1"/>
          <p:nvPr/>
        </p:nvSpPr>
        <p:spPr>
          <a:xfrm>
            <a:off x="1361259" y="523931"/>
            <a:ext cx="6115987" cy="1200329"/>
          </a:xfrm>
          <a:prstGeom prst="rect">
            <a:avLst/>
          </a:prstGeom>
          <a:pattFill prst="narVert">
            <a:fgClr>
              <a:schemeClr val="bg1">
                <a:lumMod val="85000"/>
              </a:schemeClr>
            </a:fgClr>
            <a:bgClr>
              <a:schemeClr val="bg1"/>
            </a:bgClr>
          </a:pattFill>
        </p:spPr>
        <p:txBody>
          <a:bodyPr wrap="square" rtlCol="0">
            <a:spAutoFit/>
          </a:bodyPr>
          <a:lstStyle/>
          <a:p>
            <a:r>
              <a:rPr lang="en-US" sz="2400" b="1" kern="1200" dirty="0">
                <a:ln>
                  <a:solidFill>
                    <a:schemeClr val="accent1"/>
                  </a:solidFill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Let's Visualize Proposed Strategies and Recommended Tools for Ecommerce Analytics using some real-world scenarios</a:t>
            </a:r>
            <a:endParaRPr lang="en-US" sz="2400" dirty="0">
              <a:ln>
                <a:solidFill>
                  <a:schemeClr val="accent1"/>
                </a:solidFill>
              </a:ln>
              <a:solidFill>
                <a:schemeClr val="accent1"/>
              </a:solidFill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3C4026A-77BF-D8CF-0C19-9B9983AE853E}"/>
              </a:ext>
            </a:extLst>
          </p:cNvPr>
          <p:cNvSpPr txBox="1">
            <a:spLocks noGrp="1"/>
          </p:cNvSpPr>
          <p:nvPr>
            <p:ph type="body" sz="quarter" idx="17"/>
          </p:nvPr>
        </p:nvSpPr>
        <p:spPr>
          <a:xfrm>
            <a:off x="1155912" y="2191598"/>
            <a:ext cx="35386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Apple operates in 100+ countries, with different product lines (iPhones, MacBooks, Services).</a:t>
            </a:r>
            <a:br>
              <a:rPr lang="en-US" sz="2000" dirty="0"/>
            </a:br>
            <a:r>
              <a:rPr lang="en-US" sz="2000" dirty="0"/>
              <a:t>Forecasting revenue across all these markets is </a:t>
            </a:r>
            <a:r>
              <a:rPr lang="en-US" sz="2000" b="1" dirty="0"/>
              <a:t>complex and dynamic</a:t>
            </a:r>
            <a:r>
              <a:rPr lang="en-US" sz="2000" dirty="0"/>
              <a:t>, especially with currency fluctuations, inflation, and market-specific demand (e.g., iPhone 15 launch in India vs. USA).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A99BD9-0C21-A314-1D0D-245C1AA47B3A}"/>
              </a:ext>
            </a:extLst>
          </p:cNvPr>
          <p:cNvSpPr txBox="1"/>
          <p:nvPr/>
        </p:nvSpPr>
        <p:spPr>
          <a:xfrm>
            <a:off x="4706826" y="2471849"/>
            <a:ext cx="41719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002060"/>
              </a:solidFill>
            </a:endParaRP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region-wise rolling forecasts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every quarter instead of annual static targets.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analytics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historical sales + macroeconomic indicators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</a:t>
            </a:r>
            <a:r>
              <a:rPr lang="en-US" sz="2000" b="1" dirty="0"/>
              <a:t>multiple demand scenarios</a:t>
            </a:r>
            <a:r>
              <a:rPr lang="en-US" sz="2000" dirty="0"/>
              <a:t> based on product cycles and regional events.</a:t>
            </a: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63D9AD5F-637C-7DC2-5BE3-AC051D213EBD}"/>
              </a:ext>
            </a:extLst>
          </p:cNvPr>
          <p:cNvSpPr txBox="1">
            <a:spLocks/>
          </p:cNvSpPr>
          <p:nvPr/>
        </p:nvSpPr>
        <p:spPr>
          <a:xfrm>
            <a:off x="4735937" y="2507996"/>
            <a:ext cx="2561818" cy="293049"/>
          </a:xfrm>
          <a:prstGeom prst="rect">
            <a:avLst/>
          </a:prstGeom>
        </p:spPr>
        <p:txBody>
          <a:bodyPr vert="horz" lIns="91440" tIns="0" rIns="9144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1799" b="1" kern="1200">
                <a:solidFill>
                  <a:schemeClr val="tx1"/>
                </a:solidFill>
                <a:latin typeface="Open Sans Bold" panose="020B0806030504020204" pitchFamily="34" charset="0"/>
                <a:ea typeface="Open Sans Bold" panose="020B0806030504020204" pitchFamily="34" charset="0"/>
                <a:cs typeface="Open Sans Bold" panose="020B0806030504020204" pitchFamily="34" charset="0"/>
              </a:defRPr>
            </a:lvl1pPr>
            <a:lvl2pPr marL="457086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17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257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34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None/>
              <a:defRPr sz="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7008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80744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54480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28216" indent="-173736" algn="l" defTabSz="914400" rtl="0" eaLnBrk="1" latinLnBrk="0" hangingPunct="1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8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2060"/>
                </a:solidFill>
              </a:rPr>
              <a:t>Action Plan:</a:t>
            </a:r>
          </a:p>
        </p:txBody>
      </p:sp>
    </p:spTree>
    <p:extLst>
      <p:ext uri="{BB962C8B-B14F-4D97-AF65-F5344CB8AC3E}">
        <p14:creationId xmlns:p14="http://schemas.microsoft.com/office/powerpoint/2010/main" val="1907105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D11D29-1E00-B855-D366-55D3F21FD938}"/>
              </a:ext>
            </a:extLst>
          </p:cNvPr>
          <p:cNvSpPr txBox="1"/>
          <p:nvPr/>
        </p:nvSpPr>
        <p:spPr>
          <a:xfrm>
            <a:off x="5633884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94EE93B-43EF-C1BF-60F8-6FD49594C1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247004"/>
              </p:ext>
            </p:extLst>
          </p:nvPr>
        </p:nvGraphicFramePr>
        <p:xfrm>
          <a:off x="2028142" y="533400"/>
          <a:ext cx="8125883" cy="5417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6ACCB394-B0C3-571C-4A6E-82A2D2632B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9812" y="0"/>
            <a:ext cx="989013" cy="6858000"/>
          </a:xfrm>
          <a:prstGeom prst="rect">
            <a:avLst/>
          </a:prstGeom>
        </p:spPr>
      </p:pic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D3E1A5C-B5F1-AF49-8EBC-90A95AA8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z="1800" b="1" smtClean="0"/>
              <a:t>4</a:t>
            </a:fld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713819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ESENTER_VERSION" val="6"/>
  <p:tag name="ARTICULATE_PROJECT_OPEN" val="0"/>
</p:tagLst>
</file>

<file path=ppt/theme/theme1.xml><?xml version="1.0" encoding="utf-8"?>
<a:theme xmlns:a="http://schemas.openxmlformats.org/drawingml/2006/main" name="Currency Symbols 16x9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rrency symbols presentation (widescreen).potx" id="{0BEEB329-2C4D-4D02-9858-CA91ACE92AB1}" vid="{944DA297-E844-470D-A85C-00068074ACC2}"/>
    </a:ext>
  </a:extLst>
</a:theme>
</file>

<file path=ppt/theme/theme2.xml><?xml version="1.0" encoding="utf-8"?>
<a:theme xmlns:a="http://schemas.openxmlformats.org/drawingml/2006/main" name="Midnight">
  <a:themeElements>
    <a:clrScheme name="Charcoal by AP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ustom 98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Umber">
  <a:themeElements>
    <a:clrScheme name="Custom 77">
      <a:dk1>
        <a:srgbClr val="000000"/>
      </a:dk1>
      <a:lt1>
        <a:sysClr val="window" lastClr="FFFFFF"/>
      </a:lt1>
      <a:dk2>
        <a:srgbClr val="2D3436"/>
      </a:dk2>
      <a:lt2>
        <a:srgbClr val="DFE6E9"/>
      </a:lt2>
      <a:accent1>
        <a:srgbClr val="897869"/>
      </a:accent1>
      <a:accent2>
        <a:srgbClr val="9A8C7A"/>
      </a:accent2>
      <a:accent3>
        <a:srgbClr val="EFE1D8"/>
      </a:accent3>
      <a:accent4>
        <a:srgbClr val="F4EDE6"/>
      </a:accent4>
      <a:accent5>
        <a:srgbClr val="F6D7B0"/>
      </a:accent5>
      <a:accent6>
        <a:srgbClr val="2D1F14"/>
      </a:accent6>
      <a:hlink>
        <a:srgbClr val="0563C1"/>
      </a:hlink>
      <a:folHlink>
        <a:srgbClr val="954F72"/>
      </a:folHlink>
    </a:clrScheme>
    <a:fontScheme name="Custom 125">
      <a:majorFont>
        <a:latin typeface="Batang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Flame">
  <a:themeElements>
    <a:clrScheme name="Custom 133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ustom 116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Currency Symbols">
      <a:dk1>
        <a:srgbClr val="303030"/>
      </a:dk1>
      <a:lt1>
        <a:sysClr val="window" lastClr="FFFFFF"/>
      </a:lt1>
      <a:dk2>
        <a:srgbClr val="000000"/>
      </a:dk2>
      <a:lt2>
        <a:srgbClr val="E8DEC9"/>
      </a:lt2>
      <a:accent1>
        <a:srgbClr val="F7C547"/>
      </a:accent1>
      <a:accent2>
        <a:srgbClr val="AB3C33"/>
      </a:accent2>
      <a:accent3>
        <a:srgbClr val="506084"/>
      </a:accent3>
      <a:accent4>
        <a:srgbClr val="599EA5"/>
      </a:accent4>
      <a:accent5>
        <a:srgbClr val="758F21"/>
      </a:accent5>
      <a:accent6>
        <a:srgbClr val="894A27"/>
      </a:accent6>
      <a:hlink>
        <a:srgbClr val="506084"/>
      </a:hlink>
      <a:folHlink>
        <a:srgbClr val="828282"/>
      </a:folHlink>
    </a:clrScheme>
    <a:fontScheme name="Currency Symbols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F6C2B4C-0A40-468A-878D-EE466D451969}">
  <we:reference id="wa200005566" version="3.0.0.3" store="en-US" storeType="OMEX"/>
  <we:alternateReferences>
    <we:reference id="wa200005566" version="3.0.0.3" store="wa200005566" storeType="OMEX"/>
  </we:alternateReferences>
  <we:properties>
    <we:property name="theme" value="{&quot;name&quot;:&quot;Yellow&quot;,&quot;color&quot;:&quot;#FFCA08&quot;,&quot;colorPalette&quot;:[&quot;39302A&quot;,&quot;E5DEDB&quot;,&quot;FFCA08&quot;,&quot;F8931D&quot;,&quot;CE8D3E&quot;,&quot;EC7016&quot;,&quot;E64823&quot;,&quot;9C6A6A&quot;,&quot;2998E3&quot;,&quot;7F723D&quot;],&quot;previewImages&quot;:[&quot;https://cpp.appsdowonders.com/assets/SlideTitle-flame-yellow.png&quot;,&quot;https://cpp.appsdowonders.com/assets/SlideTextbox1-flame-yellow.png&quot;,&quot;https://cpp.appsdowonders.com/assets/SlideTextbox3-flame-yellow.png&quot;,&quot;https://cpp.appsdowonders.com/assets/SlideTable-flame-yellow.png&quot;,&quot;https://cpp.appsdowonders.com/assets/SlideTimeline-flame-yellow.png&quot;],&quot;index&quot;:1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Currency symbols presentation (widescreen)</Template>
  <TotalTime>157</TotalTime>
  <Words>231</Words>
  <Application>Microsoft Office PowerPoint</Application>
  <PresentationFormat>Custom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Batang</vt:lpstr>
      <vt:lpstr>Arial</vt:lpstr>
      <vt:lpstr>Arial Black</vt:lpstr>
      <vt:lpstr>Calibri</vt:lpstr>
      <vt:lpstr>Cambria</vt:lpstr>
      <vt:lpstr>Montserrat SemiBold</vt:lpstr>
      <vt:lpstr>Open Sans Bold</vt:lpstr>
      <vt:lpstr>Currency Symbols 16x9</vt:lpstr>
      <vt:lpstr>Midnight</vt:lpstr>
      <vt:lpstr>Umber</vt:lpstr>
      <vt:lpstr>Flame</vt:lpstr>
      <vt:lpstr>Finance Analytics Consultation</vt:lpstr>
      <vt:lpstr>Real-Time Interaction Challenges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Krishnan</dc:creator>
  <cp:lastModifiedBy>Suresh Krishnan</cp:lastModifiedBy>
  <cp:revision>5</cp:revision>
  <dcterms:created xsi:type="dcterms:W3CDTF">2025-04-20T05:11:49Z</dcterms:created>
  <dcterms:modified xsi:type="dcterms:W3CDTF">2025-04-23T14:57:32Z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</Properties>
</file>