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CE5B6-8347-7FF0-8116-648B64261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4AA5F-9E9B-CB7E-F09D-B2ECD8E0D4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D65D3-BF85-986E-147A-CD42E672B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00F6-B1D7-4C1C-9F61-F186DB3CCAB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685F5-B497-EFDC-1B3E-4A351BEE9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49110-9371-6B70-CF94-DFBE45893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7A0E-09B7-440F-9D35-96B27B58E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68729"/>
      </p:ext>
    </p:extLst>
  </p:cSld>
  <p:clrMapOvr>
    <a:masterClrMapping/>
  </p:clrMapOvr>
  <p:transition spd="slow">
    <p:wheel spokes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D6C1F-FBB8-3202-1E32-7D9153C5A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DDA093-A8D9-6B7B-0290-4909EB43A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8D8CF-98D6-17AE-BA6B-934FF17CE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00F6-B1D7-4C1C-9F61-F186DB3CCAB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E3D43-DDAF-C24F-9C40-C3DD27610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47877-BE3E-DCE6-FEC0-8A764E00B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7A0E-09B7-440F-9D35-96B27B58E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53864"/>
      </p:ext>
    </p:extLst>
  </p:cSld>
  <p:clrMapOvr>
    <a:masterClrMapping/>
  </p:clrMapOvr>
  <p:transition spd="slow">
    <p:wheel spokes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5102B8-317B-CE89-C466-4AE2F5142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DC490-AC00-BD06-4631-9C610CAA8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01D79-0BB6-14F0-0126-78DAC81BE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00F6-B1D7-4C1C-9F61-F186DB3CCAB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569BF-65D7-F9A4-43DD-E635DA8D1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FC8EC-6D19-3A29-8F20-BBA9A95D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7A0E-09B7-440F-9D35-96B27B58E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7005"/>
      </p:ext>
    </p:extLst>
  </p:cSld>
  <p:clrMapOvr>
    <a:masterClrMapping/>
  </p:clrMapOvr>
  <p:transition spd="slow">
    <p:wheel spokes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tar: 4 Points 26">
            <a:extLst>
              <a:ext uri="{FF2B5EF4-FFF2-40B4-BE49-F238E27FC236}">
                <a16:creationId xmlns:a16="http://schemas.microsoft.com/office/drawing/2014/main" id="{0C46125D-A6C9-4FA7-AC81-314EF41291F4}"/>
              </a:ext>
            </a:extLst>
          </p:cNvPr>
          <p:cNvSpPr/>
          <p:nvPr userDrawn="1"/>
        </p:nvSpPr>
        <p:spPr>
          <a:xfrm>
            <a:off x="3934264" y="1555261"/>
            <a:ext cx="853441" cy="853441"/>
          </a:xfrm>
          <a:prstGeom prst="star4">
            <a:avLst>
              <a:gd name="adj" fmla="val 1371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B69E86D-2093-4CE3-AFAD-5ED890C95422}"/>
              </a:ext>
            </a:extLst>
          </p:cNvPr>
          <p:cNvSpPr/>
          <p:nvPr userDrawn="1"/>
        </p:nvSpPr>
        <p:spPr>
          <a:xfrm>
            <a:off x="1" y="1"/>
            <a:ext cx="2489199" cy="2489199"/>
          </a:xfrm>
          <a:custGeom>
            <a:avLst/>
            <a:gdLst>
              <a:gd name="connsiteX0" fmla="*/ 0 w 3733799"/>
              <a:gd name="connsiteY0" fmla="*/ 0 h 3733799"/>
              <a:gd name="connsiteX1" fmla="*/ 3733799 w 3733799"/>
              <a:gd name="connsiteY1" fmla="*/ 0 h 3733799"/>
              <a:gd name="connsiteX2" fmla="*/ 0 w 3733799"/>
              <a:gd name="connsiteY2" fmla="*/ 3733799 h 373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799" h="3733799">
                <a:moveTo>
                  <a:pt x="0" y="0"/>
                </a:moveTo>
                <a:lnTo>
                  <a:pt x="3733799" y="0"/>
                </a:lnTo>
                <a:cubicBezTo>
                  <a:pt x="3733799" y="2062120"/>
                  <a:pt x="2062120" y="3733799"/>
                  <a:pt x="0" y="373379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20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C3C0C18-3CFA-482C-8E5E-2A541D4A1B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999" y="584200"/>
            <a:ext cx="4968876" cy="56515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4482610"/>
            <a:ext cx="5088596" cy="17530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400" y="584200"/>
            <a:ext cx="5088596" cy="3777761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endParaRPr lang="en-GB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473331"/>
      </p:ext>
    </p:extLst>
  </p:cSld>
  <p:clrMapOvr>
    <a:masterClrMapping/>
  </p:clrMapOvr>
  <p:transition spd="slow">
    <p:wheel spokes="1"/>
  </p:transition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2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F25BF8A-004D-94E1-4FBE-91EC9AA18123}"/>
              </a:ext>
            </a:extLst>
          </p:cNvPr>
          <p:cNvSpPr/>
          <p:nvPr userDrawn="1"/>
        </p:nvSpPr>
        <p:spPr>
          <a:xfrm>
            <a:off x="188916" y="584200"/>
            <a:ext cx="10869606" cy="5666740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D01BBD8-8FB4-3E34-468E-B47FB2E3021E}"/>
              </a:ext>
            </a:extLst>
          </p:cNvPr>
          <p:cNvSpPr/>
          <p:nvPr userDrawn="1"/>
        </p:nvSpPr>
        <p:spPr>
          <a:xfrm>
            <a:off x="188915" y="571501"/>
            <a:ext cx="2097085" cy="2097085"/>
          </a:xfrm>
          <a:custGeom>
            <a:avLst/>
            <a:gdLst>
              <a:gd name="connsiteX0" fmla="*/ 0 w 3733799"/>
              <a:gd name="connsiteY0" fmla="*/ 0 h 3733799"/>
              <a:gd name="connsiteX1" fmla="*/ 3733799 w 3733799"/>
              <a:gd name="connsiteY1" fmla="*/ 0 h 3733799"/>
              <a:gd name="connsiteX2" fmla="*/ 0 w 3733799"/>
              <a:gd name="connsiteY2" fmla="*/ 3733799 h 373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799" h="3733799">
                <a:moveTo>
                  <a:pt x="0" y="0"/>
                </a:moveTo>
                <a:lnTo>
                  <a:pt x="3733799" y="0"/>
                </a:lnTo>
                <a:cubicBezTo>
                  <a:pt x="3733799" y="2062120"/>
                  <a:pt x="2062120" y="3733799"/>
                  <a:pt x="0" y="373379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20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0F7D2A6-FC5D-3671-CC9F-82B0B40BCCBC}"/>
              </a:ext>
            </a:extLst>
          </p:cNvPr>
          <p:cNvSpPr/>
          <p:nvPr userDrawn="1"/>
        </p:nvSpPr>
        <p:spPr>
          <a:xfrm flipH="1" flipV="1">
            <a:off x="8969057" y="4161082"/>
            <a:ext cx="2097085" cy="2097085"/>
          </a:xfrm>
          <a:custGeom>
            <a:avLst/>
            <a:gdLst>
              <a:gd name="connsiteX0" fmla="*/ 0 w 3733799"/>
              <a:gd name="connsiteY0" fmla="*/ 0 h 3733799"/>
              <a:gd name="connsiteX1" fmla="*/ 3733799 w 3733799"/>
              <a:gd name="connsiteY1" fmla="*/ 0 h 3733799"/>
              <a:gd name="connsiteX2" fmla="*/ 0 w 3733799"/>
              <a:gd name="connsiteY2" fmla="*/ 3733799 h 373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799" h="3733799">
                <a:moveTo>
                  <a:pt x="0" y="0"/>
                </a:moveTo>
                <a:lnTo>
                  <a:pt x="3733799" y="0"/>
                </a:lnTo>
                <a:cubicBezTo>
                  <a:pt x="3733799" y="2062120"/>
                  <a:pt x="2062120" y="3733799"/>
                  <a:pt x="0" y="373379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200"/>
          </a:p>
        </p:txBody>
      </p:sp>
      <p:sp>
        <p:nvSpPr>
          <p:cNvPr id="27" name="Star: 4 Points 26">
            <a:extLst>
              <a:ext uri="{FF2B5EF4-FFF2-40B4-BE49-F238E27FC236}">
                <a16:creationId xmlns:a16="http://schemas.microsoft.com/office/drawing/2014/main" id="{0C46125D-A6C9-4FA7-AC81-314EF41291F4}"/>
              </a:ext>
            </a:extLst>
          </p:cNvPr>
          <p:cNvSpPr/>
          <p:nvPr userDrawn="1"/>
        </p:nvSpPr>
        <p:spPr>
          <a:xfrm>
            <a:off x="9598819" y="999097"/>
            <a:ext cx="853441" cy="853441"/>
          </a:xfrm>
          <a:prstGeom prst="star4">
            <a:avLst>
              <a:gd name="adj" fmla="val 1371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>
              <a:solidFill>
                <a:schemeClr val="bg1"/>
              </a:solidFill>
            </a:endParaRP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21899" y="4032003"/>
            <a:ext cx="8803640" cy="15467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1899" y="1425818"/>
            <a:ext cx="8803640" cy="2485536"/>
          </a:xfr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032297"/>
      </p:ext>
    </p:extLst>
  </p:cSld>
  <p:clrMapOvr>
    <a:masterClrMapping/>
  </p:clrMapOvr>
  <p:transition spd="slow">
    <p:wheel spokes="1"/>
  </p:transition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3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B987A55-0CFD-1DD6-90FF-2C3F57A7D30D}"/>
              </a:ext>
            </a:extLst>
          </p:cNvPr>
          <p:cNvSpPr/>
          <p:nvPr userDrawn="1"/>
        </p:nvSpPr>
        <p:spPr>
          <a:xfrm>
            <a:off x="0" y="0"/>
            <a:ext cx="10164762" cy="6858000"/>
          </a:xfrm>
          <a:custGeom>
            <a:avLst/>
            <a:gdLst>
              <a:gd name="connsiteX0" fmla="*/ 0 w 10164762"/>
              <a:gd name="connsiteY0" fmla="*/ 0 h 6858000"/>
              <a:gd name="connsiteX1" fmla="*/ 10164762 w 10164762"/>
              <a:gd name="connsiteY1" fmla="*/ 0 h 6858000"/>
              <a:gd name="connsiteX2" fmla="*/ 10151536 w 10164762"/>
              <a:gd name="connsiteY2" fmla="*/ 521917 h 6858000"/>
              <a:gd name="connsiteX3" fmla="*/ 7524141 w 10164762"/>
              <a:gd name="connsiteY3" fmla="*/ 6819402 h 6858000"/>
              <a:gd name="connsiteX4" fmla="*/ 7487259 w 10164762"/>
              <a:gd name="connsiteY4" fmla="*/ 6858000 h 6858000"/>
              <a:gd name="connsiteX5" fmla="*/ 0 w 1016476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64762" h="6858000">
                <a:moveTo>
                  <a:pt x="0" y="0"/>
                </a:moveTo>
                <a:lnTo>
                  <a:pt x="10164762" y="0"/>
                </a:lnTo>
                <a:lnTo>
                  <a:pt x="10151536" y="521917"/>
                </a:lnTo>
                <a:cubicBezTo>
                  <a:pt x="10028587" y="2942040"/>
                  <a:pt x="9055426" y="5138348"/>
                  <a:pt x="7524141" y="6819402"/>
                </a:cubicBezTo>
                <a:lnTo>
                  <a:pt x="748725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200"/>
          </a:p>
        </p:txBody>
      </p:sp>
      <p:sp>
        <p:nvSpPr>
          <p:cNvPr id="27" name="Star: 4 Points 26">
            <a:extLst>
              <a:ext uri="{FF2B5EF4-FFF2-40B4-BE49-F238E27FC236}">
                <a16:creationId xmlns:a16="http://schemas.microsoft.com/office/drawing/2014/main" id="{0C46125D-A6C9-4FA7-AC81-314EF41291F4}"/>
              </a:ext>
            </a:extLst>
          </p:cNvPr>
          <p:cNvSpPr/>
          <p:nvPr userDrawn="1"/>
        </p:nvSpPr>
        <p:spPr>
          <a:xfrm>
            <a:off x="9738041" y="5808979"/>
            <a:ext cx="853441" cy="853441"/>
          </a:xfrm>
          <a:prstGeom prst="star4">
            <a:avLst>
              <a:gd name="adj" fmla="val 1371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>
              <a:solidFill>
                <a:schemeClr val="bg1"/>
              </a:solidFill>
            </a:endParaRP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4032003"/>
            <a:ext cx="7451725" cy="15467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400" y="1425818"/>
            <a:ext cx="7451725" cy="2485536"/>
          </a:xfrm>
        </p:spPr>
        <p:txBody>
          <a:bodyPr anchor="b">
            <a:no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226273"/>
      </p:ext>
    </p:extLst>
  </p:cSld>
  <p:clrMapOvr>
    <a:masterClrMapping/>
  </p:clrMapOvr>
  <p:transition spd="slow">
    <p:wheel spokes="1"/>
  </p:transition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tar: 4 Points 26">
            <a:extLst>
              <a:ext uri="{FF2B5EF4-FFF2-40B4-BE49-F238E27FC236}">
                <a16:creationId xmlns:a16="http://schemas.microsoft.com/office/drawing/2014/main" id="{0C46125D-A6C9-4FA7-AC81-314EF41291F4}"/>
              </a:ext>
            </a:extLst>
          </p:cNvPr>
          <p:cNvSpPr/>
          <p:nvPr userDrawn="1"/>
        </p:nvSpPr>
        <p:spPr>
          <a:xfrm>
            <a:off x="9369863" y="1725441"/>
            <a:ext cx="853441" cy="853441"/>
          </a:xfrm>
          <a:prstGeom prst="star4">
            <a:avLst>
              <a:gd name="adj" fmla="val 1371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B69E86D-2093-4CE3-AFAD-5ED890C95422}"/>
              </a:ext>
            </a:extLst>
          </p:cNvPr>
          <p:cNvSpPr/>
          <p:nvPr userDrawn="1"/>
        </p:nvSpPr>
        <p:spPr>
          <a:xfrm>
            <a:off x="0" y="0"/>
            <a:ext cx="4521200" cy="4521200"/>
          </a:xfrm>
          <a:custGeom>
            <a:avLst/>
            <a:gdLst>
              <a:gd name="connsiteX0" fmla="*/ 0 w 3733799"/>
              <a:gd name="connsiteY0" fmla="*/ 0 h 3733799"/>
              <a:gd name="connsiteX1" fmla="*/ 3733799 w 3733799"/>
              <a:gd name="connsiteY1" fmla="*/ 0 h 3733799"/>
              <a:gd name="connsiteX2" fmla="*/ 0 w 3733799"/>
              <a:gd name="connsiteY2" fmla="*/ 3733799 h 373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799" h="3733799">
                <a:moveTo>
                  <a:pt x="0" y="0"/>
                </a:moveTo>
                <a:lnTo>
                  <a:pt x="3733799" y="0"/>
                </a:lnTo>
                <a:cubicBezTo>
                  <a:pt x="3733799" y="2062120"/>
                  <a:pt x="2062120" y="3733799"/>
                  <a:pt x="0" y="373379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20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C3C0C18-3CFA-482C-8E5E-2A541D4A1B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" y="584200"/>
            <a:ext cx="4968876" cy="56515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5999" y="3719829"/>
            <a:ext cx="4968876" cy="13093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1211580"/>
            <a:ext cx="4968876" cy="2387600"/>
          </a:xfrm>
        </p:spPr>
        <p:txBody>
          <a:bodyPr anchor="b">
            <a:noAutofit/>
          </a:bodyPr>
          <a:lstStyle/>
          <a:p>
            <a:endParaRPr lang="en-GB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014478"/>
      </p:ext>
    </p:extLst>
  </p:cSld>
  <p:clrMapOvr>
    <a:masterClrMapping/>
  </p:clrMapOvr>
  <p:transition spd="slow">
    <p:wheel spokes="1"/>
  </p:transition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2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DF982E7-E4F4-0FA7-66B7-76ACB5C32BB3}"/>
              </a:ext>
            </a:extLst>
          </p:cNvPr>
          <p:cNvSpPr/>
          <p:nvPr userDrawn="1"/>
        </p:nvSpPr>
        <p:spPr>
          <a:xfrm>
            <a:off x="0" y="1511300"/>
            <a:ext cx="11232091" cy="382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ar: 4 Points 26">
            <a:extLst>
              <a:ext uri="{FF2B5EF4-FFF2-40B4-BE49-F238E27FC236}">
                <a16:creationId xmlns:a16="http://schemas.microsoft.com/office/drawing/2014/main" id="{0C46125D-A6C9-4FA7-AC81-314EF41291F4}"/>
              </a:ext>
            </a:extLst>
          </p:cNvPr>
          <p:cNvSpPr/>
          <p:nvPr userDrawn="1"/>
        </p:nvSpPr>
        <p:spPr>
          <a:xfrm>
            <a:off x="10194288" y="4907279"/>
            <a:ext cx="853441" cy="853441"/>
          </a:xfrm>
          <a:prstGeom prst="star4">
            <a:avLst>
              <a:gd name="adj" fmla="val 1371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B69E86D-2093-4CE3-AFAD-5ED890C95422}"/>
              </a:ext>
            </a:extLst>
          </p:cNvPr>
          <p:cNvSpPr/>
          <p:nvPr userDrawn="1"/>
        </p:nvSpPr>
        <p:spPr>
          <a:xfrm>
            <a:off x="0" y="1511300"/>
            <a:ext cx="1257299" cy="1257299"/>
          </a:xfrm>
          <a:custGeom>
            <a:avLst/>
            <a:gdLst>
              <a:gd name="connsiteX0" fmla="*/ 0 w 3733799"/>
              <a:gd name="connsiteY0" fmla="*/ 0 h 3733799"/>
              <a:gd name="connsiteX1" fmla="*/ 3733799 w 3733799"/>
              <a:gd name="connsiteY1" fmla="*/ 0 h 3733799"/>
              <a:gd name="connsiteX2" fmla="*/ 0 w 3733799"/>
              <a:gd name="connsiteY2" fmla="*/ 3733799 h 373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799" h="3733799">
                <a:moveTo>
                  <a:pt x="0" y="0"/>
                </a:moveTo>
                <a:lnTo>
                  <a:pt x="3733799" y="0"/>
                </a:lnTo>
                <a:cubicBezTo>
                  <a:pt x="3733799" y="2062120"/>
                  <a:pt x="2062120" y="3733799"/>
                  <a:pt x="0" y="373379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20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3719829"/>
            <a:ext cx="10404475" cy="13093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400" y="1841500"/>
            <a:ext cx="10404475" cy="1757680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170912"/>
      </p:ext>
    </p:extLst>
  </p:cSld>
  <p:clrMapOvr>
    <a:masterClrMapping/>
  </p:clrMapOvr>
  <p:transition spd="slow">
    <p:wheel spokes="1"/>
  </p:transition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3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tar: 4 Points 26">
            <a:extLst>
              <a:ext uri="{FF2B5EF4-FFF2-40B4-BE49-F238E27FC236}">
                <a16:creationId xmlns:a16="http://schemas.microsoft.com/office/drawing/2014/main" id="{0C46125D-A6C9-4FA7-AC81-314EF41291F4}"/>
              </a:ext>
            </a:extLst>
          </p:cNvPr>
          <p:cNvSpPr/>
          <p:nvPr userDrawn="1"/>
        </p:nvSpPr>
        <p:spPr>
          <a:xfrm>
            <a:off x="5773733" y="2012044"/>
            <a:ext cx="644534" cy="644534"/>
          </a:xfrm>
          <a:prstGeom prst="star4">
            <a:avLst>
              <a:gd name="adj" fmla="val 1371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B69E86D-2093-4CE3-AFAD-5ED890C95422}"/>
              </a:ext>
            </a:extLst>
          </p:cNvPr>
          <p:cNvSpPr/>
          <p:nvPr userDrawn="1"/>
        </p:nvSpPr>
        <p:spPr>
          <a:xfrm flipH="1">
            <a:off x="9974791" y="1488440"/>
            <a:ext cx="1257299" cy="1257299"/>
          </a:xfrm>
          <a:custGeom>
            <a:avLst/>
            <a:gdLst>
              <a:gd name="connsiteX0" fmla="*/ 0 w 3733799"/>
              <a:gd name="connsiteY0" fmla="*/ 0 h 3733799"/>
              <a:gd name="connsiteX1" fmla="*/ 3733799 w 3733799"/>
              <a:gd name="connsiteY1" fmla="*/ 0 h 3733799"/>
              <a:gd name="connsiteX2" fmla="*/ 0 w 3733799"/>
              <a:gd name="connsiteY2" fmla="*/ 3733799 h 373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799" h="3733799">
                <a:moveTo>
                  <a:pt x="0" y="0"/>
                </a:moveTo>
                <a:lnTo>
                  <a:pt x="3733799" y="0"/>
                </a:lnTo>
                <a:cubicBezTo>
                  <a:pt x="3733799" y="2062120"/>
                  <a:pt x="2062120" y="3733799"/>
                  <a:pt x="0" y="373379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20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09700" y="3719829"/>
            <a:ext cx="8755063" cy="13093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9700" y="1841500"/>
            <a:ext cx="8755063" cy="1757680"/>
          </a:xfrm>
        </p:spPr>
        <p:txBody>
          <a:bodyPr anchor="b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150726C-16E0-3863-7310-5A6151161BEE}"/>
              </a:ext>
            </a:extLst>
          </p:cNvPr>
          <p:cNvSpPr/>
          <p:nvPr userDrawn="1"/>
        </p:nvSpPr>
        <p:spPr>
          <a:xfrm>
            <a:off x="660399" y="1488440"/>
            <a:ext cx="10571691" cy="3858260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63953"/>
      </p:ext>
    </p:extLst>
  </p:cSld>
  <p:clrMapOvr>
    <a:masterClrMapping/>
  </p:clrMapOvr>
  <p:transition spd="slow">
    <p:wheel spokes="1"/>
  </p:transition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3510AC3A-CC83-7780-52B0-4D3C67D3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9504364" cy="1130300"/>
          </a:xfrm>
        </p:spPr>
        <p:txBody>
          <a:bodyPr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A010FC3F-7C3D-BB0B-BB29-06436B258EA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60401" y="2661189"/>
            <a:ext cx="787400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91ED00FF-B5D4-9139-FAB1-607CBFF0B46D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60401" y="1969525"/>
            <a:ext cx="787399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1</a:t>
            </a:r>
            <a:endParaRPr lang="en-ID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E590CCAE-6A01-821D-5562-8116DE0DE25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47825" y="1969523"/>
            <a:ext cx="3819525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8" name="Text Placeholder 29">
            <a:extLst>
              <a:ext uri="{FF2B5EF4-FFF2-40B4-BE49-F238E27FC236}">
                <a16:creationId xmlns:a16="http://schemas.microsoft.com/office/drawing/2014/main" id="{20F892AB-B6DD-B000-8809-C7A93C98D8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0401" y="3813579"/>
            <a:ext cx="787400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59" name="Text Placeholder 29">
            <a:extLst>
              <a:ext uri="{FF2B5EF4-FFF2-40B4-BE49-F238E27FC236}">
                <a16:creationId xmlns:a16="http://schemas.microsoft.com/office/drawing/2014/main" id="{76702FDD-660A-3DD1-C106-80008123F2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0401" y="3121915"/>
            <a:ext cx="787399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2</a:t>
            </a:r>
            <a:endParaRPr lang="en-ID" dirty="0"/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06478A75-7F2E-BB1A-0623-BAEFE948BD9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647825" y="3121913"/>
            <a:ext cx="3819525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2" name="Text Placeholder 29">
            <a:extLst>
              <a:ext uri="{FF2B5EF4-FFF2-40B4-BE49-F238E27FC236}">
                <a16:creationId xmlns:a16="http://schemas.microsoft.com/office/drawing/2014/main" id="{E6399FA2-1FBD-8D70-4315-AC80DAFD643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60401" y="4965969"/>
            <a:ext cx="787400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E7387AA2-D883-A77C-82D9-7C00F0A6991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60401" y="4274305"/>
            <a:ext cx="787399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3</a:t>
            </a:r>
            <a:endParaRPr lang="en-ID" dirty="0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C88D071C-7507-6673-548F-CECD00702B2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647825" y="4274303"/>
            <a:ext cx="3819525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6" name="Text Placeholder 29">
            <a:extLst>
              <a:ext uri="{FF2B5EF4-FFF2-40B4-BE49-F238E27FC236}">
                <a16:creationId xmlns:a16="http://schemas.microsoft.com/office/drawing/2014/main" id="{3B624F81-0DB5-CA71-483A-84F52F13A37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0401" y="6118358"/>
            <a:ext cx="787400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67" name="Text Placeholder 29">
            <a:extLst>
              <a:ext uri="{FF2B5EF4-FFF2-40B4-BE49-F238E27FC236}">
                <a16:creationId xmlns:a16="http://schemas.microsoft.com/office/drawing/2014/main" id="{98A7562F-F021-5D4D-CADA-E6AE9B8FC5F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60401" y="5426694"/>
            <a:ext cx="787399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4</a:t>
            </a:r>
            <a:endParaRPr lang="en-ID" dirty="0"/>
          </a:p>
        </p:txBody>
      </p:sp>
      <p:sp>
        <p:nvSpPr>
          <p:cNvPr id="68" name="Text Placeholder 29">
            <a:extLst>
              <a:ext uri="{FF2B5EF4-FFF2-40B4-BE49-F238E27FC236}">
                <a16:creationId xmlns:a16="http://schemas.microsoft.com/office/drawing/2014/main" id="{F1993993-B9A1-FE6D-5EEC-E2C8ADA4650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647825" y="5426692"/>
            <a:ext cx="3819525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0" name="Text Placeholder 29">
            <a:extLst>
              <a:ext uri="{FF2B5EF4-FFF2-40B4-BE49-F238E27FC236}">
                <a16:creationId xmlns:a16="http://schemas.microsoft.com/office/drawing/2014/main" id="{A6A9DE62-0C77-9512-217F-99617B6A549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257926" y="2661189"/>
            <a:ext cx="787400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71" name="Text Placeholder 29">
            <a:extLst>
              <a:ext uri="{FF2B5EF4-FFF2-40B4-BE49-F238E27FC236}">
                <a16:creationId xmlns:a16="http://schemas.microsoft.com/office/drawing/2014/main" id="{A366FAD5-AA45-194C-35F9-E2D7F594BE2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57926" y="1969525"/>
            <a:ext cx="787399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5</a:t>
            </a:r>
            <a:endParaRPr lang="en-ID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FFBB07BF-00AD-8A53-6392-5E7BB40FC91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245350" y="1969523"/>
            <a:ext cx="3819525" cy="6490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CF48C37-AA04-3387-42C2-A3A23D125DF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57926" y="3813579"/>
            <a:ext cx="787400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FCDAA2EB-5ACB-D01E-021F-B62785E12DE3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57926" y="3121915"/>
            <a:ext cx="787399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6</a:t>
            </a:r>
            <a:endParaRPr lang="en-ID" dirty="0"/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F4687896-E15B-B9A2-BAF7-54E4BFE642EC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245350" y="3121913"/>
            <a:ext cx="3819525" cy="6490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CD3AA8AF-0F2A-EADB-EA5A-CFE43A3F8D4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257926" y="4965969"/>
            <a:ext cx="787400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30B182A3-3FA5-BE2D-6873-FC3637C37D8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257926" y="4274305"/>
            <a:ext cx="787399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7</a:t>
            </a:r>
            <a:endParaRPr lang="en-ID" dirty="0"/>
          </a:p>
        </p:txBody>
      </p:sp>
      <p:sp>
        <p:nvSpPr>
          <p:cNvPr id="80" name="Text Placeholder 29">
            <a:extLst>
              <a:ext uri="{FF2B5EF4-FFF2-40B4-BE49-F238E27FC236}">
                <a16:creationId xmlns:a16="http://schemas.microsoft.com/office/drawing/2014/main" id="{017950ED-51BC-393E-5757-D0B6DE760465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245350" y="4274303"/>
            <a:ext cx="3819525" cy="6490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82" name="Text Placeholder 29">
            <a:extLst>
              <a:ext uri="{FF2B5EF4-FFF2-40B4-BE49-F238E27FC236}">
                <a16:creationId xmlns:a16="http://schemas.microsoft.com/office/drawing/2014/main" id="{AB9EFCBC-12A6-8901-89B1-D62540504CCA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257926" y="6118358"/>
            <a:ext cx="787400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83" name="Text Placeholder 29">
            <a:extLst>
              <a:ext uri="{FF2B5EF4-FFF2-40B4-BE49-F238E27FC236}">
                <a16:creationId xmlns:a16="http://schemas.microsoft.com/office/drawing/2014/main" id="{CB7BA248-536C-B6CB-8E15-B9788815D9F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257926" y="5426694"/>
            <a:ext cx="787399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8</a:t>
            </a:r>
          </a:p>
        </p:txBody>
      </p:sp>
      <p:sp>
        <p:nvSpPr>
          <p:cNvPr id="84" name="Text Placeholder 29">
            <a:extLst>
              <a:ext uri="{FF2B5EF4-FFF2-40B4-BE49-F238E27FC236}">
                <a16:creationId xmlns:a16="http://schemas.microsoft.com/office/drawing/2014/main" id="{74CFEEFF-A93A-2AE5-0751-8E40A9C6FF7A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7245350" y="5426692"/>
            <a:ext cx="3819525" cy="6490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92862645"/>
      </p:ext>
    </p:extLst>
  </p:cSld>
  <p:clrMapOvr>
    <a:masterClrMapping/>
  </p:clrMapOvr>
  <p:transition spd="slow">
    <p:wheel spokes="1"/>
  </p:transition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2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3510AC3A-CC83-7780-52B0-4D3C67D3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9504364" cy="1130300"/>
          </a:xfrm>
        </p:spPr>
        <p:txBody>
          <a:bodyPr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A010FC3F-7C3D-BB0B-BB29-06436B258EA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60401" y="2661189"/>
            <a:ext cx="787400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91ED00FF-B5D4-9139-FAB1-607CBFF0B46D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60401" y="1969525"/>
            <a:ext cx="787399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1</a:t>
            </a:r>
            <a:endParaRPr lang="en-ID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E590CCAE-6A01-821D-5562-8116DE0DE25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47825" y="1969523"/>
            <a:ext cx="3819525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8" name="Text Placeholder 29">
            <a:extLst>
              <a:ext uri="{FF2B5EF4-FFF2-40B4-BE49-F238E27FC236}">
                <a16:creationId xmlns:a16="http://schemas.microsoft.com/office/drawing/2014/main" id="{20F892AB-B6DD-B000-8809-C7A93C98D8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0401" y="3813579"/>
            <a:ext cx="787400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59" name="Text Placeholder 29">
            <a:extLst>
              <a:ext uri="{FF2B5EF4-FFF2-40B4-BE49-F238E27FC236}">
                <a16:creationId xmlns:a16="http://schemas.microsoft.com/office/drawing/2014/main" id="{76702FDD-660A-3DD1-C106-80008123F2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0401" y="3121915"/>
            <a:ext cx="787399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2</a:t>
            </a:r>
            <a:endParaRPr lang="en-ID" dirty="0"/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06478A75-7F2E-BB1A-0623-BAEFE948BD9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647825" y="3121913"/>
            <a:ext cx="3819525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2" name="Text Placeholder 29">
            <a:extLst>
              <a:ext uri="{FF2B5EF4-FFF2-40B4-BE49-F238E27FC236}">
                <a16:creationId xmlns:a16="http://schemas.microsoft.com/office/drawing/2014/main" id="{E6399FA2-1FBD-8D70-4315-AC80DAFD643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60401" y="4965969"/>
            <a:ext cx="787400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E7387AA2-D883-A77C-82D9-7C00F0A6991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60401" y="4274305"/>
            <a:ext cx="787399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3</a:t>
            </a:r>
            <a:endParaRPr lang="en-ID" dirty="0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C88D071C-7507-6673-548F-CECD00702B2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647825" y="4274303"/>
            <a:ext cx="3819525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6" name="Text Placeholder 29">
            <a:extLst>
              <a:ext uri="{FF2B5EF4-FFF2-40B4-BE49-F238E27FC236}">
                <a16:creationId xmlns:a16="http://schemas.microsoft.com/office/drawing/2014/main" id="{3B624F81-0DB5-CA71-483A-84F52F13A37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0401" y="6118358"/>
            <a:ext cx="787400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67" name="Text Placeholder 29">
            <a:extLst>
              <a:ext uri="{FF2B5EF4-FFF2-40B4-BE49-F238E27FC236}">
                <a16:creationId xmlns:a16="http://schemas.microsoft.com/office/drawing/2014/main" id="{98A7562F-F021-5D4D-CADA-E6AE9B8FC5F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60401" y="5426694"/>
            <a:ext cx="787399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4</a:t>
            </a:r>
            <a:endParaRPr lang="en-ID" dirty="0"/>
          </a:p>
        </p:txBody>
      </p:sp>
      <p:sp>
        <p:nvSpPr>
          <p:cNvPr id="68" name="Text Placeholder 29">
            <a:extLst>
              <a:ext uri="{FF2B5EF4-FFF2-40B4-BE49-F238E27FC236}">
                <a16:creationId xmlns:a16="http://schemas.microsoft.com/office/drawing/2014/main" id="{F1993993-B9A1-FE6D-5EEC-E2C8ADA4650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647825" y="5426692"/>
            <a:ext cx="3819525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941EA4-37D1-CA1E-23DD-6036B95F9239}"/>
              </a:ext>
            </a:extLst>
          </p:cNvPr>
          <p:cNvSpPr/>
          <p:nvPr userDrawn="1"/>
        </p:nvSpPr>
        <p:spPr>
          <a:xfrm>
            <a:off x="6095999" y="1969523"/>
            <a:ext cx="4968875" cy="4888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1D58AF99-5DB1-653F-DD6B-4D345ACBC82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73114" y="2143771"/>
            <a:ext cx="4614645" cy="45399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4418730"/>
      </p:ext>
    </p:extLst>
  </p:cSld>
  <p:clrMapOvr>
    <a:masterClrMapping/>
  </p:clrMapOvr>
  <p:transition spd="slow">
    <p:wheel spokes="1"/>
  </p:transition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D55B5-6F17-0B4F-6158-0944A9E80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CE5EE-986B-2970-3810-80550971A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4E9F0-DF9E-D248-4E81-6DB87B0E8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00F6-B1D7-4C1C-9F61-F186DB3CCAB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321A2-E202-54C1-BAF9-9A189B886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C0B5E-8BAF-EC5B-A648-C96132045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7A0E-09B7-440F-9D35-96B27B58E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64566"/>
      </p:ext>
    </p:extLst>
  </p:cSld>
  <p:clrMapOvr>
    <a:masterClrMapping/>
  </p:clrMapOvr>
  <p:transition spd="slow">
    <p:wheel spokes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3510AC3A-CC83-7780-52B0-4D3C67D3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9504364" cy="1130300"/>
          </a:xfrm>
        </p:spPr>
        <p:txBody>
          <a:bodyPr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A010FC3F-7C3D-BB0B-BB29-06436B258EA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 rot="5400000">
            <a:off x="395037" y="2234886"/>
            <a:ext cx="649031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E590CCAE-6A01-821D-5562-8116DE0DE25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9907" y="1969523"/>
            <a:ext cx="9204856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B25926FE-A39F-A47E-9D0C-D054C297F88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 rot="5400000">
            <a:off x="395037" y="3138939"/>
            <a:ext cx="649031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E8B8D62B-8F6C-CEFF-B518-63B43F995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59907" y="2873576"/>
            <a:ext cx="9204856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D9426FAB-02AD-DD59-DC72-BC9EEE2AB2A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5400000">
            <a:off x="395037" y="4042992"/>
            <a:ext cx="649031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11" name="Text Placeholder 29">
            <a:extLst>
              <a:ext uri="{FF2B5EF4-FFF2-40B4-BE49-F238E27FC236}">
                <a16:creationId xmlns:a16="http://schemas.microsoft.com/office/drawing/2014/main" id="{AE264164-69B1-4DA3-C01E-FD475744DD8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59907" y="3777629"/>
            <a:ext cx="9204856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2F571D9E-4420-0845-AB4F-23FD620CDF0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 rot="5400000">
            <a:off x="395037" y="4947045"/>
            <a:ext cx="649031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CC35C0B9-6D3A-46CE-3183-009A9CB3096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59907" y="4681682"/>
            <a:ext cx="9204856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6A7B1F5F-EA53-1D43-5D0C-31CC743CE05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 rot="5400000">
            <a:off x="395037" y="5851098"/>
            <a:ext cx="649031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D6015BE-3F5B-14ED-2F74-F79723DA3C5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59907" y="5585735"/>
            <a:ext cx="9204856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31941464"/>
      </p:ext>
    </p:extLst>
  </p:cSld>
  <p:clrMapOvr>
    <a:masterClrMapping/>
  </p:clrMapOvr>
  <p:transition spd="slow">
    <p:wheel spokes="1"/>
  </p:transition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2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3510AC3A-CC83-7780-52B0-4D3C67D3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9504364" cy="1130300"/>
          </a:xfrm>
        </p:spPr>
        <p:txBody>
          <a:bodyPr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A010FC3F-7C3D-BB0B-BB29-06436B258EA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 rot="5400000">
            <a:off x="4820988" y="2234886"/>
            <a:ext cx="649031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E590CCAE-6A01-821D-5562-8116DE0DE25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85858" y="1969523"/>
            <a:ext cx="5679017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B25926FE-A39F-A47E-9D0C-D054C297F88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 rot="5400000">
            <a:off x="4820988" y="3138939"/>
            <a:ext cx="649031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E8B8D62B-8F6C-CEFF-B518-63B43F995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85858" y="2873576"/>
            <a:ext cx="5679017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D9426FAB-02AD-DD59-DC72-BC9EEE2AB2A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5400000">
            <a:off x="4820988" y="4042992"/>
            <a:ext cx="649031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11" name="Text Placeholder 29">
            <a:extLst>
              <a:ext uri="{FF2B5EF4-FFF2-40B4-BE49-F238E27FC236}">
                <a16:creationId xmlns:a16="http://schemas.microsoft.com/office/drawing/2014/main" id="{AE264164-69B1-4DA3-C01E-FD475744DD8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85858" y="3777629"/>
            <a:ext cx="5679017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2F571D9E-4420-0845-AB4F-23FD620CDF0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 rot="5400000">
            <a:off x="4820988" y="4947045"/>
            <a:ext cx="649031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CC35C0B9-6D3A-46CE-3183-009A9CB3096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385858" y="4681682"/>
            <a:ext cx="5679017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6A7B1F5F-EA53-1D43-5D0C-31CC743CE05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 rot="5400000">
            <a:off x="4820988" y="5851098"/>
            <a:ext cx="649031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D6015BE-3F5B-14ED-2F74-F79723DA3C5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385858" y="5585735"/>
            <a:ext cx="5679017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7A80C670-C190-B7BB-C552-241C4B4566E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0401" y="1969523"/>
            <a:ext cx="3884538" cy="426617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5F8A8C-D68D-845B-6757-FA3DEABAE061}"/>
              </a:ext>
            </a:extLst>
          </p:cNvPr>
          <p:cNvSpPr/>
          <p:nvPr userDrawn="1"/>
        </p:nvSpPr>
        <p:spPr>
          <a:xfrm>
            <a:off x="660399" y="6235700"/>
            <a:ext cx="3884537" cy="622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</p:spTree>
    <p:extLst>
      <p:ext uri="{BB962C8B-B14F-4D97-AF65-F5344CB8AC3E}">
        <p14:creationId xmlns:p14="http://schemas.microsoft.com/office/powerpoint/2010/main" val="775901159"/>
      </p:ext>
    </p:extLst>
  </p:cSld>
  <p:clrMapOvr>
    <a:masterClrMapping/>
  </p:clrMapOvr>
  <p:transition spd="slow">
    <p:wheel spokes="1"/>
  </p:transition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3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3510AC3A-CC83-7780-52B0-4D3C67D3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10404476" cy="1130300"/>
          </a:xfrm>
        </p:spPr>
        <p:txBody>
          <a:bodyPr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A010FC3F-7C3D-BB0B-BB29-06436B258EA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60400" y="2428875"/>
            <a:ext cx="1831836" cy="125616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E590CCAE-6A01-821D-5562-8116DE0DE25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60400" y="2554491"/>
            <a:ext cx="1831836" cy="3146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0" tIns="180000" rIns="0" bIns="0" anchor="t">
            <a:noAutofit/>
          </a:bodyPr>
          <a:lstStyle>
            <a:lvl1pPr marL="0" indent="0" algn="ctr">
              <a:buNone/>
              <a:defRPr sz="1800" b="0">
                <a:solidFill>
                  <a:srgbClr val="000000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B25926FE-A39F-A47E-9D0C-D054C297F88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03560" y="2428875"/>
            <a:ext cx="1831836" cy="125616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E8B8D62B-8F6C-CEFF-B518-63B43F995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803560" y="2554491"/>
            <a:ext cx="1831836" cy="3146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0" tIns="180000" rIns="0" bIns="0" anchor="t">
            <a:noAutofit/>
          </a:bodyPr>
          <a:lstStyle>
            <a:lvl1pPr marL="0" indent="0" algn="ctr">
              <a:buNone/>
              <a:defRPr sz="1800" b="0">
                <a:solidFill>
                  <a:srgbClr val="000000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D9426FAB-02AD-DD59-DC72-BC9EEE2AB2A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46720" y="2428875"/>
            <a:ext cx="1831836" cy="125616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11" name="Text Placeholder 29">
            <a:extLst>
              <a:ext uri="{FF2B5EF4-FFF2-40B4-BE49-F238E27FC236}">
                <a16:creationId xmlns:a16="http://schemas.microsoft.com/office/drawing/2014/main" id="{AE264164-69B1-4DA3-C01E-FD475744DD8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946720" y="2554491"/>
            <a:ext cx="1831836" cy="3146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0" tIns="180000" rIns="0" bIns="0" anchor="t">
            <a:noAutofit/>
          </a:bodyPr>
          <a:lstStyle>
            <a:lvl1pPr marL="0" indent="0" algn="ctr">
              <a:buNone/>
              <a:defRPr sz="1800" b="0">
                <a:solidFill>
                  <a:srgbClr val="000000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2F571D9E-4420-0845-AB4F-23FD620CDF0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89880" y="2428875"/>
            <a:ext cx="1831836" cy="125616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CC35C0B9-6D3A-46CE-3183-009A9CB3096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89880" y="2554491"/>
            <a:ext cx="1831836" cy="3146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0" tIns="180000" rIns="0" bIns="0" anchor="t">
            <a:noAutofit/>
          </a:bodyPr>
          <a:lstStyle>
            <a:lvl1pPr marL="0" indent="0" algn="ctr">
              <a:buNone/>
              <a:defRPr sz="1800" b="0">
                <a:solidFill>
                  <a:srgbClr val="000000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6A7B1F5F-EA53-1D43-5D0C-31CC743CE05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233039" y="2428875"/>
            <a:ext cx="1831836" cy="125616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D6015BE-3F5B-14ED-2F74-F79723DA3C5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233039" y="2554491"/>
            <a:ext cx="1831836" cy="3146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0" tIns="180000" rIns="0" bIns="0" anchor="t">
            <a:noAutofit/>
          </a:bodyPr>
          <a:lstStyle>
            <a:lvl1pPr marL="0" indent="0" algn="ctr">
              <a:buNone/>
              <a:defRPr sz="1800" b="0">
                <a:solidFill>
                  <a:srgbClr val="000000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74682392"/>
      </p:ext>
    </p:extLst>
  </p:cSld>
  <p:clrMapOvr>
    <a:masterClrMapping/>
  </p:clrMapOvr>
  <p:transition spd="slow">
    <p:wheel spokes="1"/>
  </p:transition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3510AC3A-CC83-7780-52B0-4D3C67D3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2438400"/>
            <a:ext cx="4425951" cy="1981200"/>
          </a:xfrm>
        </p:spPr>
        <p:txBody>
          <a:bodyPr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ADD1C821-C6D4-7E7A-4E91-A10D39E8C8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7521" y="1625567"/>
            <a:ext cx="3857241" cy="360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04258DF3-11C3-8722-19B9-173039102D8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07521" y="1238316"/>
            <a:ext cx="3857241" cy="36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Website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92BB2A-D2F6-7C59-4FB8-A191E58C06F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307521" y="2827856"/>
            <a:ext cx="3857241" cy="360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C67FDF4B-F7CD-DEAA-8105-5F457DD15C0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07521" y="2440605"/>
            <a:ext cx="3857241" cy="36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0D00D88-912B-1420-42A9-423EBC77EDA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307521" y="4030145"/>
            <a:ext cx="3857241" cy="360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DB0B4A95-C15D-F424-4955-167D39A3ED3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307521" y="3642894"/>
            <a:ext cx="3857241" cy="36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Phone Number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C91018F1-4888-19EF-1999-D8AA833954B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307521" y="5232433"/>
            <a:ext cx="3857241" cy="360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B88BF20E-3B52-9BA3-05E4-8E5C6FD816C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307521" y="4845182"/>
            <a:ext cx="3857241" cy="36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5D31C060-FE6E-648A-10C5-B581AE45A43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 rot="5400000">
            <a:off x="5958862" y="1375455"/>
            <a:ext cx="360000" cy="85725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82A884C-787C-AD0F-0AE7-CA1105162BD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 rot="5400000">
            <a:off x="5958862" y="2577743"/>
            <a:ext cx="360000" cy="85725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AE94DA60-281D-6D7B-C2E6-45ABAC84C7E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 rot="5400000">
            <a:off x="5958862" y="3780031"/>
            <a:ext cx="360000" cy="85725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B0A2EC37-DBA9-EDD8-19A2-9E170700E0C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 rot="5400000">
            <a:off x="5958862" y="4982319"/>
            <a:ext cx="360000" cy="85725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6521615"/>
      </p:ext>
    </p:extLst>
  </p:cSld>
  <p:clrMapOvr>
    <a:masterClrMapping/>
  </p:clrMapOvr>
  <p:transition spd="slow">
    <p:wheel spokes="1"/>
  </p:transition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2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3510AC3A-CC83-7780-52B0-4D3C67D3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2438400"/>
            <a:ext cx="4425951" cy="1981200"/>
          </a:xfrm>
        </p:spPr>
        <p:txBody>
          <a:bodyPr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F0B69BF1-0374-CCFE-3AAB-8D736106A39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545581" y="1423585"/>
            <a:ext cx="4519294" cy="64903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518C8AB0-9A8F-0F22-07C7-DFCD9748AE32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545581" y="2542308"/>
            <a:ext cx="4519294" cy="64903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4BA66690-9AA8-6831-7AF3-691015CCBB59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545581" y="3661031"/>
            <a:ext cx="4519294" cy="64903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2" name="Text Placeholder 29">
            <a:extLst>
              <a:ext uri="{FF2B5EF4-FFF2-40B4-BE49-F238E27FC236}">
                <a16:creationId xmlns:a16="http://schemas.microsoft.com/office/drawing/2014/main" id="{CDEDBA9D-9D4A-7644-B95B-0DA6252304CF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545581" y="4779754"/>
            <a:ext cx="4519294" cy="64903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AAA4ED-02B4-A497-EA44-605381FDBF4A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5839091" y="1491191"/>
            <a:ext cx="513817" cy="513817"/>
          </a:xfrm>
          <a:custGeom>
            <a:avLst/>
            <a:gdLst>
              <a:gd name="connsiteX0" fmla="*/ 391447 w 513817"/>
              <a:gd name="connsiteY0" fmla="*/ 270430 h 513817"/>
              <a:gd name="connsiteX1" fmla="*/ 294093 w 513817"/>
              <a:gd name="connsiteY1" fmla="*/ 469872 h 513817"/>
              <a:gd name="connsiteX2" fmla="*/ 472576 w 513817"/>
              <a:gd name="connsiteY2" fmla="*/ 270430 h 513817"/>
              <a:gd name="connsiteX3" fmla="*/ 270430 w 513817"/>
              <a:gd name="connsiteY3" fmla="*/ 270430 h 513817"/>
              <a:gd name="connsiteX4" fmla="*/ 270430 w 513817"/>
              <a:gd name="connsiteY4" fmla="*/ 456351 h 513817"/>
              <a:gd name="connsiteX5" fmla="*/ 364404 w 513817"/>
              <a:gd name="connsiteY5" fmla="*/ 270430 h 513817"/>
              <a:gd name="connsiteX6" fmla="*/ 149413 w 513817"/>
              <a:gd name="connsiteY6" fmla="*/ 270430 h 513817"/>
              <a:gd name="connsiteX7" fmla="*/ 243387 w 513817"/>
              <a:gd name="connsiteY7" fmla="*/ 456351 h 513817"/>
              <a:gd name="connsiteX8" fmla="*/ 243387 w 513817"/>
              <a:gd name="connsiteY8" fmla="*/ 270430 h 513817"/>
              <a:gd name="connsiteX9" fmla="*/ 41241 w 513817"/>
              <a:gd name="connsiteY9" fmla="*/ 270430 h 513817"/>
              <a:gd name="connsiteX10" fmla="*/ 219724 w 513817"/>
              <a:gd name="connsiteY10" fmla="*/ 469872 h 513817"/>
              <a:gd name="connsiteX11" fmla="*/ 122370 w 513817"/>
              <a:gd name="connsiteY11" fmla="*/ 270430 h 513817"/>
              <a:gd name="connsiteX12" fmla="*/ 270430 w 513817"/>
              <a:gd name="connsiteY12" fmla="*/ 57466 h 513817"/>
              <a:gd name="connsiteX13" fmla="*/ 270430 w 513817"/>
              <a:gd name="connsiteY13" fmla="*/ 243387 h 513817"/>
              <a:gd name="connsiteX14" fmla="*/ 364404 w 513817"/>
              <a:gd name="connsiteY14" fmla="*/ 243387 h 513817"/>
              <a:gd name="connsiteX15" fmla="*/ 270430 w 513817"/>
              <a:gd name="connsiteY15" fmla="*/ 57466 h 513817"/>
              <a:gd name="connsiteX16" fmla="*/ 243387 w 513817"/>
              <a:gd name="connsiteY16" fmla="*/ 57466 h 513817"/>
              <a:gd name="connsiteX17" fmla="*/ 149413 w 513817"/>
              <a:gd name="connsiteY17" fmla="*/ 243387 h 513817"/>
              <a:gd name="connsiteX18" fmla="*/ 243387 w 513817"/>
              <a:gd name="connsiteY18" fmla="*/ 243387 h 513817"/>
              <a:gd name="connsiteX19" fmla="*/ 294093 w 513817"/>
              <a:gd name="connsiteY19" fmla="*/ 43945 h 513817"/>
              <a:gd name="connsiteX20" fmla="*/ 391447 w 513817"/>
              <a:gd name="connsiteY20" fmla="*/ 243387 h 513817"/>
              <a:gd name="connsiteX21" fmla="*/ 472576 w 513817"/>
              <a:gd name="connsiteY21" fmla="*/ 243387 h 513817"/>
              <a:gd name="connsiteX22" fmla="*/ 294093 w 513817"/>
              <a:gd name="connsiteY22" fmla="*/ 43945 h 513817"/>
              <a:gd name="connsiteX23" fmla="*/ 219724 w 513817"/>
              <a:gd name="connsiteY23" fmla="*/ 43945 h 513817"/>
              <a:gd name="connsiteX24" fmla="*/ 41241 w 513817"/>
              <a:gd name="connsiteY24" fmla="*/ 243387 h 513817"/>
              <a:gd name="connsiteX25" fmla="*/ 122370 w 513817"/>
              <a:gd name="connsiteY25" fmla="*/ 243387 h 513817"/>
              <a:gd name="connsiteX26" fmla="*/ 219724 w 513817"/>
              <a:gd name="connsiteY26" fmla="*/ 43945 h 513817"/>
              <a:gd name="connsiteX27" fmla="*/ 256909 w 513817"/>
              <a:gd name="connsiteY27" fmla="*/ 0 h 513817"/>
              <a:gd name="connsiteX28" fmla="*/ 513817 w 513817"/>
              <a:gd name="connsiteY28" fmla="*/ 256909 h 513817"/>
              <a:gd name="connsiteX29" fmla="*/ 256909 w 513817"/>
              <a:gd name="connsiteY29" fmla="*/ 513817 h 513817"/>
              <a:gd name="connsiteX30" fmla="*/ 0 w 513817"/>
              <a:gd name="connsiteY30" fmla="*/ 256909 h 513817"/>
              <a:gd name="connsiteX31" fmla="*/ 256909 w 513817"/>
              <a:gd name="connsiteY31" fmla="*/ 0 h 51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3817" h="513817">
                <a:moveTo>
                  <a:pt x="391447" y="270430"/>
                </a:moveTo>
                <a:cubicBezTo>
                  <a:pt x="386715" y="347503"/>
                  <a:pt x="338038" y="415786"/>
                  <a:pt x="294093" y="469872"/>
                </a:cubicBezTo>
                <a:cubicBezTo>
                  <a:pt x="391447" y="452970"/>
                  <a:pt x="466492" y="371165"/>
                  <a:pt x="472576" y="270430"/>
                </a:cubicBezTo>
                <a:close/>
                <a:moveTo>
                  <a:pt x="270430" y="270430"/>
                </a:moveTo>
                <a:lnTo>
                  <a:pt x="270430" y="456351"/>
                </a:lnTo>
                <a:cubicBezTo>
                  <a:pt x="313699" y="402941"/>
                  <a:pt x="358996" y="340066"/>
                  <a:pt x="364404" y="270430"/>
                </a:cubicBezTo>
                <a:close/>
                <a:moveTo>
                  <a:pt x="149413" y="270430"/>
                </a:moveTo>
                <a:cubicBezTo>
                  <a:pt x="154821" y="340066"/>
                  <a:pt x="200118" y="402941"/>
                  <a:pt x="243387" y="456351"/>
                </a:cubicBezTo>
                <a:lnTo>
                  <a:pt x="243387" y="270430"/>
                </a:lnTo>
                <a:close/>
                <a:moveTo>
                  <a:pt x="41241" y="270430"/>
                </a:moveTo>
                <a:cubicBezTo>
                  <a:pt x="47325" y="371165"/>
                  <a:pt x="122370" y="452970"/>
                  <a:pt x="219724" y="469872"/>
                </a:cubicBezTo>
                <a:cubicBezTo>
                  <a:pt x="175780" y="415786"/>
                  <a:pt x="127778" y="347503"/>
                  <a:pt x="122370" y="270430"/>
                </a:cubicBezTo>
                <a:close/>
                <a:moveTo>
                  <a:pt x="270430" y="57466"/>
                </a:moveTo>
                <a:lnTo>
                  <a:pt x="270430" y="243387"/>
                </a:lnTo>
                <a:lnTo>
                  <a:pt x="364404" y="243387"/>
                </a:lnTo>
                <a:cubicBezTo>
                  <a:pt x="358996" y="173075"/>
                  <a:pt x="313699" y="110876"/>
                  <a:pt x="270430" y="57466"/>
                </a:cubicBezTo>
                <a:close/>
                <a:moveTo>
                  <a:pt x="243387" y="57466"/>
                </a:moveTo>
                <a:cubicBezTo>
                  <a:pt x="200118" y="110876"/>
                  <a:pt x="154821" y="173751"/>
                  <a:pt x="149413" y="243387"/>
                </a:cubicBezTo>
                <a:lnTo>
                  <a:pt x="243387" y="243387"/>
                </a:lnTo>
                <a:close/>
                <a:moveTo>
                  <a:pt x="294093" y="43945"/>
                </a:moveTo>
                <a:cubicBezTo>
                  <a:pt x="338038" y="98031"/>
                  <a:pt x="386715" y="166314"/>
                  <a:pt x="391447" y="243387"/>
                </a:cubicBezTo>
                <a:lnTo>
                  <a:pt x="472576" y="243387"/>
                </a:lnTo>
                <a:cubicBezTo>
                  <a:pt x="466492" y="142652"/>
                  <a:pt x="391447" y="60847"/>
                  <a:pt x="294093" y="43945"/>
                </a:cubicBezTo>
                <a:close/>
                <a:moveTo>
                  <a:pt x="219724" y="43945"/>
                </a:moveTo>
                <a:cubicBezTo>
                  <a:pt x="122370" y="60847"/>
                  <a:pt x="47325" y="142652"/>
                  <a:pt x="41241" y="243387"/>
                </a:cubicBezTo>
                <a:lnTo>
                  <a:pt x="122370" y="243387"/>
                </a:lnTo>
                <a:cubicBezTo>
                  <a:pt x="127102" y="166314"/>
                  <a:pt x="175780" y="98031"/>
                  <a:pt x="219724" y="43945"/>
                </a:cubicBezTo>
                <a:close/>
                <a:moveTo>
                  <a:pt x="256909" y="0"/>
                </a:moveTo>
                <a:cubicBezTo>
                  <a:pt x="398884" y="0"/>
                  <a:pt x="513817" y="114933"/>
                  <a:pt x="513817" y="256909"/>
                </a:cubicBezTo>
                <a:cubicBezTo>
                  <a:pt x="513817" y="398884"/>
                  <a:pt x="398884" y="513817"/>
                  <a:pt x="256909" y="513817"/>
                </a:cubicBezTo>
                <a:cubicBezTo>
                  <a:pt x="114933" y="513817"/>
                  <a:pt x="0" y="398884"/>
                  <a:pt x="0" y="256909"/>
                </a:cubicBezTo>
                <a:cubicBezTo>
                  <a:pt x="0" y="114933"/>
                  <a:pt x="114933" y="0"/>
                  <a:pt x="2569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32165C-C879-0C17-C645-0099BC92314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825570" y="2569349"/>
            <a:ext cx="540860" cy="594946"/>
          </a:xfrm>
          <a:custGeom>
            <a:avLst/>
            <a:gdLst>
              <a:gd name="connsiteX0" fmla="*/ 270768 w 540860"/>
              <a:gd name="connsiteY0" fmla="*/ 393307 h 594946"/>
              <a:gd name="connsiteX1" fmla="*/ 205527 w 540860"/>
              <a:gd name="connsiteY1" fmla="*/ 419167 h 594946"/>
              <a:gd name="connsiteX2" fmla="*/ 196062 w 540860"/>
              <a:gd name="connsiteY2" fmla="*/ 427956 h 594946"/>
              <a:gd name="connsiteX3" fmla="*/ 62199 w 540860"/>
              <a:gd name="connsiteY3" fmla="*/ 554382 h 594946"/>
              <a:gd name="connsiteX4" fmla="*/ 478661 w 540860"/>
              <a:gd name="connsiteY4" fmla="*/ 554382 h 594946"/>
              <a:gd name="connsiteX5" fmla="*/ 345474 w 540860"/>
              <a:gd name="connsiteY5" fmla="*/ 427956 h 594946"/>
              <a:gd name="connsiteX6" fmla="*/ 336009 w 540860"/>
              <a:gd name="connsiteY6" fmla="*/ 419167 h 594946"/>
              <a:gd name="connsiteX7" fmla="*/ 270768 w 540860"/>
              <a:gd name="connsiteY7" fmla="*/ 393307 h 594946"/>
              <a:gd name="connsiteX8" fmla="*/ 500296 w 540860"/>
              <a:gd name="connsiteY8" fmla="*/ 281247 h 594946"/>
              <a:gd name="connsiteX9" fmla="*/ 365081 w 540860"/>
              <a:gd name="connsiteY9" fmla="*/ 409701 h 594946"/>
              <a:gd name="connsiteX10" fmla="*/ 500296 w 540860"/>
              <a:gd name="connsiteY10" fmla="*/ 538156 h 594946"/>
              <a:gd name="connsiteX11" fmla="*/ 40565 w 540860"/>
              <a:gd name="connsiteY11" fmla="*/ 280571 h 594946"/>
              <a:gd name="connsiteX12" fmla="*/ 40565 w 540860"/>
              <a:gd name="connsiteY12" fmla="*/ 537480 h 594946"/>
              <a:gd name="connsiteX13" fmla="*/ 175780 w 540860"/>
              <a:gd name="connsiteY13" fmla="*/ 409025 h 594946"/>
              <a:gd name="connsiteX14" fmla="*/ 270429 w 540860"/>
              <a:gd name="connsiteY14" fmla="*/ 215668 h 594946"/>
              <a:gd name="connsiteX15" fmla="*/ 248795 w 540860"/>
              <a:gd name="connsiteY15" fmla="*/ 237302 h 594946"/>
              <a:gd name="connsiteX16" fmla="*/ 270429 w 540860"/>
              <a:gd name="connsiteY16" fmla="*/ 258936 h 594946"/>
              <a:gd name="connsiteX17" fmla="*/ 292064 w 540860"/>
              <a:gd name="connsiteY17" fmla="*/ 237302 h 594946"/>
              <a:gd name="connsiteX18" fmla="*/ 270429 w 540860"/>
              <a:gd name="connsiteY18" fmla="*/ 215668 h 594946"/>
              <a:gd name="connsiteX19" fmla="*/ 271105 w 540860"/>
              <a:gd name="connsiteY19" fmla="*/ 147384 h 594946"/>
              <a:gd name="connsiteX20" fmla="*/ 358995 w 540860"/>
              <a:gd name="connsiteY20" fmla="*/ 235274 h 594946"/>
              <a:gd name="connsiteX21" fmla="*/ 358995 w 540860"/>
              <a:gd name="connsiteY21" fmla="*/ 256908 h 594946"/>
              <a:gd name="connsiteX22" fmla="*/ 337361 w 540860"/>
              <a:gd name="connsiteY22" fmla="*/ 278543 h 594946"/>
              <a:gd name="connsiteX23" fmla="*/ 304233 w 540860"/>
              <a:gd name="connsiteY23" fmla="*/ 263669 h 594946"/>
              <a:gd name="connsiteX24" fmla="*/ 248119 w 540860"/>
              <a:gd name="connsiteY24" fmla="*/ 272458 h 594946"/>
              <a:gd name="connsiteX25" fmla="*/ 229865 w 540860"/>
              <a:gd name="connsiteY25" fmla="*/ 219048 h 594946"/>
              <a:gd name="connsiteX26" fmla="*/ 279218 w 540860"/>
              <a:gd name="connsiteY26" fmla="*/ 192005 h 594946"/>
              <a:gd name="connsiteX27" fmla="*/ 315050 w 540860"/>
              <a:gd name="connsiteY27" fmla="*/ 235950 h 594946"/>
              <a:gd name="connsiteX28" fmla="*/ 336685 w 540860"/>
              <a:gd name="connsiteY28" fmla="*/ 257584 h 594946"/>
              <a:gd name="connsiteX29" fmla="*/ 336685 w 540860"/>
              <a:gd name="connsiteY29" fmla="*/ 235950 h 594946"/>
              <a:gd name="connsiteX30" fmla="*/ 271105 w 540860"/>
              <a:gd name="connsiteY30" fmla="*/ 170371 h 594946"/>
              <a:gd name="connsiteX31" fmla="*/ 205526 w 540860"/>
              <a:gd name="connsiteY31" fmla="*/ 235950 h 594946"/>
              <a:gd name="connsiteX32" fmla="*/ 270429 w 540860"/>
              <a:gd name="connsiteY32" fmla="*/ 301529 h 594946"/>
              <a:gd name="connsiteX33" fmla="*/ 303557 w 540860"/>
              <a:gd name="connsiteY33" fmla="*/ 293416 h 594946"/>
              <a:gd name="connsiteX34" fmla="*/ 319107 w 540860"/>
              <a:gd name="connsiteY34" fmla="*/ 298149 h 594946"/>
              <a:gd name="connsiteX35" fmla="*/ 314374 w 540860"/>
              <a:gd name="connsiteY35" fmla="*/ 313698 h 594946"/>
              <a:gd name="connsiteX36" fmla="*/ 270429 w 540860"/>
              <a:gd name="connsiteY36" fmla="*/ 324516 h 594946"/>
              <a:gd name="connsiteX37" fmla="*/ 183216 w 540860"/>
              <a:gd name="connsiteY37" fmla="*/ 235274 h 594946"/>
              <a:gd name="connsiteX38" fmla="*/ 271105 w 540860"/>
              <a:gd name="connsiteY38" fmla="*/ 147384 h 594946"/>
              <a:gd name="connsiteX39" fmla="*/ 135215 w 540860"/>
              <a:gd name="connsiteY39" fmla="*/ 108172 h 594946"/>
              <a:gd name="connsiteX40" fmla="*/ 135215 w 540860"/>
              <a:gd name="connsiteY40" fmla="*/ 333305 h 594946"/>
              <a:gd name="connsiteX41" fmla="*/ 196062 w 540860"/>
              <a:gd name="connsiteY41" fmla="*/ 391447 h 594946"/>
              <a:gd name="connsiteX42" fmla="*/ 344798 w 540860"/>
              <a:gd name="connsiteY42" fmla="*/ 391447 h 594946"/>
              <a:gd name="connsiteX43" fmla="*/ 405645 w 540860"/>
              <a:gd name="connsiteY43" fmla="*/ 333305 h 594946"/>
              <a:gd name="connsiteX44" fmla="*/ 405645 w 540860"/>
              <a:gd name="connsiteY44" fmla="*/ 108172 h 594946"/>
              <a:gd name="connsiteX45" fmla="*/ 270430 w 540860"/>
              <a:gd name="connsiteY45" fmla="*/ 0 h 594946"/>
              <a:gd name="connsiteX46" fmla="*/ 351559 w 540860"/>
              <a:gd name="connsiteY46" fmla="*/ 67608 h 594946"/>
              <a:gd name="connsiteX47" fmla="*/ 446210 w 540860"/>
              <a:gd name="connsiteY47" fmla="*/ 67608 h 594946"/>
              <a:gd name="connsiteX48" fmla="*/ 446210 w 540860"/>
              <a:gd name="connsiteY48" fmla="*/ 126426 h 594946"/>
              <a:gd name="connsiteX49" fmla="*/ 540860 w 540860"/>
              <a:gd name="connsiteY49" fmla="*/ 217020 h 594946"/>
              <a:gd name="connsiteX50" fmla="*/ 540860 w 540860"/>
              <a:gd name="connsiteY50" fmla="*/ 594946 h 594946"/>
              <a:gd name="connsiteX51" fmla="*/ 0 w 540860"/>
              <a:gd name="connsiteY51" fmla="*/ 594946 h 594946"/>
              <a:gd name="connsiteX52" fmla="*/ 0 w 540860"/>
              <a:gd name="connsiteY52" fmla="*/ 217020 h 594946"/>
              <a:gd name="connsiteX53" fmla="*/ 94651 w 540860"/>
              <a:gd name="connsiteY53" fmla="*/ 127102 h 594946"/>
              <a:gd name="connsiteX54" fmla="*/ 94651 w 540860"/>
              <a:gd name="connsiteY54" fmla="*/ 67608 h 594946"/>
              <a:gd name="connsiteX55" fmla="*/ 189301 w 540860"/>
              <a:gd name="connsiteY55" fmla="*/ 67608 h 594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40860" h="594946">
                <a:moveTo>
                  <a:pt x="270768" y="393307"/>
                </a:moveTo>
                <a:cubicBezTo>
                  <a:pt x="247275" y="393307"/>
                  <a:pt x="223781" y="401927"/>
                  <a:pt x="205527" y="419167"/>
                </a:cubicBezTo>
                <a:lnTo>
                  <a:pt x="196062" y="427956"/>
                </a:lnTo>
                <a:lnTo>
                  <a:pt x="62199" y="554382"/>
                </a:lnTo>
                <a:lnTo>
                  <a:pt x="478661" y="554382"/>
                </a:lnTo>
                <a:lnTo>
                  <a:pt x="345474" y="427956"/>
                </a:lnTo>
                <a:lnTo>
                  <a:pt x="336009" y="419167"/>
                </a:lnTo>
                <a:cubicBezTo>
                  <a:pt x="317755" y="401927"/>
                  <a:pt x="294262" y="393307"/>
                  <a:pt x="270768" y="393307"/>
                </a:cubicBezTo>
                <a:close/>
                <a:moveTo>
                  <a:pt x="500296" y="281247"/>
                </a:moveTo>
                <a:lnTo>
                  <a:pt x="365081" y="409701"/>
                </a:lnTo>
                <a:lnTo>
                  <a:pt x="500296" y="538156"/>
                </a:lnTo>
                <a:close/>
                <a:moveTo>
                  <a:pt x="40565" y="280571"/>
                </a:moveTo>
                <a:lnTo>
                  <a:pt x="40565" y="537480"/>
                </a:lnTo>
                <a:lnTo>
                  <a:pt x="175780" y="409025"/>
                </a:lnTo>
                <a:close/>
                <a:moveTo>
                  <a:pt x="270429" y="215668"/>
                </a:moveTo>
                <a:cubicBezTo>
                  <a:pt x="258936" y="215668"/>
                  <a:pt x="248795" y="225133"/>
                  <a:pt x="248795" y="237302"/>
                </a:cubicBezTo>
                <a:cubicBezTo>
                  <a:pt x="248795" y="248795"/>
                  <a:pt x="258260" y="258936"/>
                  <a:pt x="270429" y="258936"/>
                </a:cubicBezTo>
                <a:cubicBezTo>
                  <a:pt x="282599" y="258936"/>
                  <a:pt x="292064" y="249471"/>
                  <a:pt x="292064" y="237302"/>
                </a:cubicBezTo>
                <a:cubicBezTo>
                  <a:pt x="292064" y="225133"/>
                  <a:pt x="282599" y="215668"/>
                  <a:pt x="270429" y="215668"/>
                </a:cubicBezTo>
                <a:close/>
                <a:moveTo>
                  <a:pt x="271105" y="147384"/>
                </a:moveTo>
                <a:cubicBezTo>
                  <a:pt x="319783" y="147384"/>
                  <a:pt x="358995" y="186596"/>
                  <a:pt x="358995" y="235274"/>
                </a:cubicBezTo>
                <a:lnTo>
                  <a:pt x="358995" y="256908"/>
                </a:lnTo>
                <a:cubicBezTo>
                  <a:pt x="358995" y="269078"/>
                  <a:pt x="349530" y="278543"/>
                  <a:pt x="337361" y="278543"/>
                </a:cubicBezTo>
                <a:cubicBezTo>
                  <a:pt x="324515" y="278543"/>
                  <a:pt x="312346" y="273134"/>
                  <a:pt x="304233" y="263669"/>
                </a:cubicBezTo>
                <a:cubicBezTo>
                  <a:pt x="290035" y="279895"/>
                  <a:pt x="266373" y="283275"/>
                  <a:pt x="248119" y="272458"/>
                </a:cubicBezTo>
                <a:cubicBezTo>
                  <a:pt x="229865" y="261641"/>
                  <a:pt x="222428" y="238654"/>
                  <a:pt x="229865" y="219048"/>
                </a:cubicBezTo>
                <a:cubicBezTo>
                  <a:pt x="237302" y="199442"/>
                  <a:pt x="258260" y="187949"/>
                  <a:pt x="279218" y="192005"/>
                </a:cubicBezTo>
                <a:cubicBezTo>
                  <a:pt x="300177" y="196061"/>
                  <a:pt x="315050" y="214315"/>
                  <a:pt x="315050" y="235950"/>
                </a:cubicBezTo>
                <a:cubicBezTo>
                  <a:pt x="315050" y="248119"/>
                  <a:pt x="324515" y="257584"/>
                  <a:pt x="336685" y="257584"/>
                </a:cubicBezTo>
                <a:lnTo>
                  <a:pt x="336685" y="235950"/>
                </a:lnTo>
                <a:cubicBezTo>
                  <a:pt x="336685" y="199442"/>
                  <a:pt x="306937" y="170371"/>
                  <a:pt x="271105" y="170371"/>
                </a:cubicBezTo>
                <a:cubicBezTo>
                  <a:pt x="235273" y="170371"/>
                  <a:pt x="205526" y="200118"/>
                  <a:pt x="205526" y="235950"/>
                </a:cubicBezTo>
                <a:cubicBezTo>
                  <a:pt x="204850" y="271782"/>
                  <a:pt x="234597" y="301529"/>
                  <a:pt x="270429" y="301529"/>
                </a:cubicBezTo>
                <a:cubicBezTo>
                  <a:pt x="281923" y="301529"/>
                  <a:pt x="293416" y="298825"/>
                  <a:pt x="303557" y="293416"/>
                </a:cubicBezTo>
                <a:cubicBezTo>
                  <a:pt x="308966" y="290712"/>
                  <a:pt x="315726" y="292740"/>
                  <a:pt x="319107" y="298149"/>
                </a:cubicBezTo>
                <a:cubicBezTo>
                  <a:pt x="321811" y="303557"/>
                  <a:pt x="319783" y="310318"/>
                  <a:pt x="314374" y="313698"/>
                </a:cubicBezTo>
                <a:cubicBezTo>
                  <a:pt x="300853" y="320459"/>
                  <a:pt x="285979" y="324516"/>
                  <a:pt x="270429" y="324516"/>
                </a:cubicBezTo>
                <a:cubicBezTo>
                  <a:pt x="221752" y="323840"/>
                  <a:pt x="182540" y="284627"/>
                  <a:pt x="183216" y="235274"/>
                </a:cubicBezTo>
                <a:cubicBezTo>
                  <a:pt x="183216" y="186596"/>
                  <a:pt x="222428" y="147384"/>
                  <a:pt x="271105" y="147384"/>
                </a:cubicBezTo>
                <a:close/>
                <a:moveTo>
                  <a:pt x="135215" y="108172"/>
                </a:moveTo>
                <a:lnTo>
                  <a:pt x="135215" y="333305"/>
                </a:lnTo>
                <a:lnTo>
                  <a:pt x="196062" y="391447"/>
                </a:lnTo>
                <a:cubicBezTo>
                  <a:pt x="240007" y="357644"/>
                  <a:pt x="300853" y="357644"/>
                  <a:pt x="344798" y="391447"/>
                </a:cubicBezTo>
                <a:lnTo>
                  <a:pt x="405645" y="333305"/>
                </a:lnTo>
                <a:lnTo>
                  <a:pt x="405645" y="108172"/>
                </a:lnTo>
                <a:close/>
                <a:moveTo>
                  <a:pt x="270430" y="0"/>
                </a:moveTo>
                <a:lnTo>
                  <a:pt x="351559" y="67608"/>
                </a:lnTo>
                <a:lnTo>
                  <a:pt x="446210" y="67608"/>
                </a:lnTo>
                <a:lnTo>
                  <a:pt x="446210" y="126426"/>
                </a:lnTo>
                <a:lnTo>
                  <a:pt x="540860" y="217020"/>
                </a:lnTo>
                <a:lnTo>
                  <a:pt x="540860" y="594946"/>
                </a:lnTo>
                <a:lnTo>
                  <a:pt x="0" y="594946"/>
                </a:lnTo>
                <a:lnTo>
                  <a:pt x="0" y="217020"/>
                </a:lnTo>
                <a:lnTo>
                  <a:pt x="94651" y="127102"/>
                </a:lnTo>
                <a:lnTo>
                  <a:pt x="94651" y="67608"/>
                </a:lnTo>
                <a:lnTo>
                  <a:pt x="189301" y="676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409072-3382-7C0B-35F6-9C256DCCF410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825911" y="3715116"/>
            <a:ext cx="539842" cy="541115"/>
          </a:xfrm>
          <a:custGeom>
            <a:avLst/>
            <a:gdLst>
              <a:gd name="connsiteX0" fmla="*/ 417472 w 539842"/>
              <a:gd name="connsiteY0" fmla="*/ 321135 h 541115"/>
              <a:gd name="connsiteX1" fmla="*/ 438431 w 539842"/>
              <a:gd name="connsiteY1" fmla="*/ 329924 h 541115"/>
              <a:gd name="connsiteX2" fmla="*/ 531729 w 539842"/>
              <a:gd name="connsiteY2" fmla="*/ 423222 h 541115"/>
              <a:gd name="connsiteX3" fmla="*/ 539842 w 539842"/>
              <a:gd name="connsiteY3" fmla="*/ 444181 h 541115"/>
              <a:gd name="connsiteX4" fmla="*/ 531053 w 539842"/>
              <a:gd name="connsiteY4" fmla="*/ 465139 h 541115"/>
              <a:gd name="connsiteX5" fmla="*/ 520912 w 539842"/>
              <a:gd name="connsiteY5" fmla="*/ 475280 h 541115"/>
              <a:gd name="connsiteX6" fmla="*/ 386373 w 539842"/>
              <a:gd name="connsiteY6" fmla="*/ 340741 h 541115"/>
              <a:gd name="connsiteX7" fmla="*/ 396514 w 539842"/>
              <a:gd name="connsiteY7" fmla="*/ 329924 h 541115"/>
              <a:gd name="connsiteX8" fmla="*/ 417472 w 539842"/>
              <a:gd name="connsiteY8" fmla="*/ 321135 h 541115"/>
              <a:gd name="connsiteX9" fmla="*/ 44956 w 539842"/>
              <a:gd name="connsiteY9" fmla="*/ 39888 h 541115"/>
              <a:gd name="connsiteX10" fmla="*/ 179495 w 539842"/>
              <a:gd name="connsiteY10" fmla="*/ 174427 h 541115"/>
              <a:gd name="connsiteX11" fmla="*/ 158536 w 539842"/>
              <a:gd name="connsiteY11" fmla="*/ 194709 h 541115"/>
              <a:gd name="connsiteX12" fmla="*/ 154480 w 539842"/>
              <a:gd name="connsiteY12" fmla="*/ 204850 h 541115"/>
              <a:gd name="connsiteX13" fmla="*/ 158536 w 539842"/>
              <a:gd name="connsiteY13" fmla="*/ 214991 h 541115"/>
              <a:gd name="connsiteX14" fmla="*/ 326203 w 539842"/>
              <a:gd name="connsiteY14" fmla="*/ 381982 h 541115"/>
              <a:gd name="connsiteX15" fmla="*/ 336344 w 539842"/>
              <a:gd name="connsiteY15" fmla="*/ 386038 h 541115"/>
              <a:gd name="connsiteX16" fmla="*/ 346485 w 539842"/>
              <a:gd name="connsiteY16" fmla="*/ 381982 h 541115"/>
              <a:gd name="connsiteX17" fmla="*/ 366767 w 539842"/>
              <a:gd name="connsiteY17" fmla="*/ 361024 h 541115"/>
              <a:gd name="connsiteX18" fmla="*/ 500630 w 539842"/>
              <a:gd name="connsiteY18" fmla="*/ 495563 h 541115"/>
              <a:gd name="connsiteX19" fmla="*/ 482376 w 539842"/>
              <a:gd name="connsiteY19" fmla="*/ 513817 h 541115"/>
              <a:gd name="connsiteX20" fmla="*/ 413417 w 539842"/>
              <a:gd name="connsiteY20" fmla="*/ 540860 h 541115"/>
              <a:gd name="connsiteX21" fmla="*/ 305245 w 539842"/>
              <a:gd name="connsiteY21" fmla="*/ 509084 h 541115"/>
              <a:gd name="connsiteX22" fmla="*/ 262652 w 539842"/>
              <a:gd name="connsiteY22" fmla="*/ 482041 h 541115"/>
              <a:gd name="connsiteX23" fmla="*/ 56449 w 539842"/>
              <a:gd name="connsiteY23" fmla="*/ 269077 h 541115"/>
              <a:gd name="connsiteX24" fmla="*/ 15885 w 539842"/>
              <a:gd name="connsiteY24" fmla="*/ 198090 h 541115"/>
              <a:gd name="connsiteX25" fmla="*/ 335 w 539842"/>
              <a:gd name="connsiteY25" fmla="*/ 110200 h 541115"/>
              <a:gd name="connsiteX26" fmla="*/ 22645 w 539842"/>
              <a:gd name="connsiteY26" fmla="*/ 62198 h 541115"/>
              <a:gd name="connsiteX27" fmla="*/ 44956 w 539842"/>
              <a:gd name="connsiteY27" fmla="*/ 39888 h 541115"/>
              <a:gd name="connsiteX28" fmla="*/ 97013 w 539842"/>
              <a:gd name="connsiteY28" fmla="*/ 0 h 541115"/>
              <a:gd name="connsiteX29" fmla="*/ 117296 w 539842"/>
              <a:gd name="connsiteY29" fmla="*/ 8789 h 541115"/>
              <a:gd name="connsiteX30" fmla="*/ 210594 w 539842"/>
              <a:gd name="connsiteY30" fmla="*/ 101411 h 541115"/>
              <a:gd name="connsiteX31" fmla="*/ 219383 w 539842"/>
              <a:gd name="connsiteY31" fmla="*/ 122370 h 541115"/>
              <a:gd name="connsiteX32" fmla="*/ 210594 w 539842"/>
              <a:gd name="connsiteY32" fmla="*/ 143328 h 541115"/>
              <a:gd name="connsiteX33" fmla="*/ 200453 w 539842"/>
              <a:gd name="connsiteY33" fmla="*/ 153469 h 541115"/>
              <a:gd name="connsiteX34" fmla="*/ 65914 w 539842"/>
              <a:gd name="connsiteY34" fmla="*/ 18930 h 541115"/>
              <a:gd name="connsiteX35" fmla="*/ 76055 w 539842"/>
              <a:gd name="connsiteY35" fmla="*/ 8789 h 541115"/>
              <a:gd name="connsiteX36" fmla="*/ 97013 w 539842"/>
              <a:gd name="connsiteY36" fmla="*/ 0 h 54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39842" h="541115">
                <a:moveTo>
                  <a:pt x="417472" y="321135"/>
                </a:moveTo>
                <a:cubicBezTo>
                  <a:pt x="425585" y="321135"/>
                  <a:pt x="433022" y="324515"/>
                  <a:pt x="438431" y="329924"/>
                </a:cubicBezTo>
                <a:lnTo>
                  <a:pt x="531729" y="423222"/>
                </a:lnTo>
                <a:cubicBezTo>
                  <a:pt x="537138" y="428631"/>
                  <a:pt x="539842" y="436068"/>
                  <a:pt x="539842" y="444181"/>
                </a:cubicBezTo>
                <a:cubicBezTo>
                  <a:pt x="539842" y="452294"/>
                  <a:pt x="536462" y="459730"/>
                  <a:pt x="531053" y="465139"/>
                </a:cubicBezTo>
                <a:lnTo>
                  <a:pt x="520912" y="475280"/>
                </a:lnTo>
                <a:lnTo>
                  <a:pt x="386373" y="340741"/>
                </a:lnTo>
                <a:lnTo>
                  <a:pt x="396514" y="329924"/>
                </a:lnTo>
                <a:cubicBezTo>
                  <a:pt x="401923" y="324515"/>
                  <a:pt x="409360" y="321135"/>
                  <a:pt x="417472" y="321135"/>
                </a:cubicBezTo>
                <a:close/>
                <a:moveTo>
                  <a:pt x="44956" y="39888"/>
                </a:moveTo>
                <a:lnTo>
                  <a:pt x="179495" y="174427"/>
                </a:lnTo>
                <a:lnTo>
                  <a:pt x="158536" y="194709"/>
                </a:lnTo>
                <a:cubicBezTo>
                  <a:pt x="155832" y="197413"/>
                  <a:pt x="154480" y="201470"/>
                  <a:pt x="154480" y="204850"/>
                </a:cubicBezTo>
                <a:cubicBezTo>
                  <a:pt x="154480" y="208231"/>
                  <a:pt x="155832" y="212287"/>
                  <a:pt x="158536" y="214991"/>
                </a:cubicBezTo>
                <a:lnTo>
                  <a:pt x="326203" y="381982"/>
                </a:lnTo>
                <a:cubicBezTo>
                  <a:pt x="328907" y="384686"/>
                  <a:pt x="332964" y="386038"/>
                  <a:pt x="336344" y="386038"/>
                </a:cubicBezTo>
                <a:cubicBezTo>
                  <a:pt x="339724" y="386038"/>
                  <a:pt x="343781" y="384686"/>
                  <a:pt x="346485" y="381982"/>
                </a:cubicBezTo>
                <a:lnTo>
                  <a:pt x="366767" y="361024"/>
                </a:lnTo>
                <a:lnTo>
                  <a:pt x="500630" y="495563"/>
                </a:lnTo>
                <a:lnTo>
                  <a:pt x="482376" y="513817"/>
                </a:lnTo>
                <a:cubicBezTo>
                  <a:pt x="464798" y="532747"/>
                  <a:pt x="439107" y="542888"/>
                  <a:pt x="413417" y="540860"/>
                </a:cubicBezTo>
                <a:cubicBezTo>
                  <a:pt x="374880" y="538155"/>
                  <a:pt x="339048" y="525986"/>
                  <a:pt x="305245" y="509084"/>
                </a:cubicBezTo>
                <a:cubicBezTo>
                  <a:pt x="290371" y="500971"/>
                  <a:pt x="276173" y="492182"/>
                  <a:pt x="262652" y="482041"/>
                </a:cubicBezTo>
                <a:cubicBezTo>
                  <a:pt x="181523" y="424575"/>
                  <a:pt x="111887" y="352235"/>
                  <a:pt x="56449" y="269077"/>
                </a:cubicBezTo>
                <a:cubicBezTo>
                  <a:pt x="40899" y="246767"/>
                  <a:pt x="26702" y="223104"/>
                  <a:pt x="15885" y="198090"/>
                </a:cubicBezTo>
                <a:cubicBezTo>
                  <a:pt x="5743" y="169694"/>
                  <a:pt x="-1693" y="140623"/>
                  <a:pt x="335" y="110200"/>
                </a:cubicBezTo>
                <a:cubicBezTo>
                  <a:pt x="1011" y="91946"/>
                  <a:pt x="9124" y="75044"/>
                  <a:pt x="22645" y="62198"/>
                </a:cubicBezTo>
                <a:cubicBezTo>
                  <a:pt x="28054" y="56790"/>
                  <a:pt x="36167" y="48677"/>
                  <a:pt x="44956" y="39888"/>
                </a:cubicBezTo>
                <a:close/>
                <a:moveTo>
                  <a:pt x="97013" y="0"/>
                </a:moveTo>
                <a:cubicBezTo>
                  <a:pt x="104450" y="0"/>
                  <a:pt x="111887" y="3380"/>
                  <a:pt x="117296" y="8789"/>
                </a:cubicBezTo>
                <a:lnTo>
                  <a:pt x="210594" y="101411"/>
                </a:lnTo>
                <a:cubicBezTo>
                  <a:pt x="216003" y="106820"/>
                  <a:pt x="219383" y="114257"/>
                  <a:pt x="219383" y="122370"/>
                </a:cubicBezTo>
                <a:cubicBezTo>
                  <a:pt x="219383" y="130482"/>
                  <a:pt x="216003" y="137919"/>
                  <a:pt x="210594" y="143328"/>
                </a:cubicBezTo>
                <a:lnTo>
                  <a:pt x="200453" y="153469"/>
                </a:lnTo>
                <a:lnTo>
                  <a:pt x="65914" y="18930"/>
                </a:lnTo>
                <a:lnTo>
                  <a:pt x="76055" y="8789"/>
                </a:lnTo>
                <a:cubicBezTo>
                  <a:pt x="81464" y="3380"/>
                  <a:pt x="89577" y="0"/>
                  <a:pt x="970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629A1C-64F2-93E1-8D29-6FD6D4920A71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954486" y="4874403"/>
            <a:ext cx="283026" cy="459731"/>
          </a:xfrm>
          <a:custGeom>
            <a:avLst/>
            <a:gdLst>
              <a:gd name="connsiteX0" fmla="*/ 141514 w 283026"/>
              <a:gd name="connsiteY0" fmla="*/ 81129 h 459731"/>
              <a:gd name="connsiteX1" fmla="*/ 80667 w 283026"/>
              <a:gd name="connsiteY1" fmla="*/ 141976 h 459731"/>
              <a:gd name="connsiteX2" fmla="*/ 141514 w 283026"/>
              <a:gd name="connsiteY2" fmla="*/ 202823 h 459731"/>
              <a:gd name="connsiteX3" fmla="*/ 202361 w 283026"/>
              <a:gd name="connsiteY3" fmla="*/ 141976 h 459731"/>
              <a:gd name="connsiteX4" fmla="*/ 141514 w 283026"/>
              <a:gd name="connsiteY4" fmla="*/ 81129 h 459731"/>
              <a:gd name="connsiteX5" fmla="*/ 141514 w 283026"/>
              <a:gd name="connsiteY5" fmla="*/ 0 h 459731"/>
              <a:gd name="connsiteX6" fmla="*/ 258475 w 283026"/>
              <a:gd name="connsiteY6" fmla="*/ 62199 h 459731"/>
              <a:gd name="connsiteX7" fmla="*/ 273348 w 283026"/>
              <a:gd name="connsiteY7" fmla="*/ 194034 h 459731"/>
              <a:gd name="connsiteX8" fmla="*/ 209121 w 283026"/>
              <a:gd name="connsiteY8" fmla="*/ 336009 h 459731"/>
              <a:gd name="connsiteX9" fmla="*/ 153683 w 283026"/>
              <a:gd name="connsiteY9" fmla="*/ 452294 h 459731"/>
              <a:gd name="connsiteX10" fmla="*/ 141514 w 283026"/>
              <a:gd name="connsiteY10" fmla="*/ 459731 h 459731"/>
              <a:gd name="connsiteX11" fmla="*/ 129344 w 283026"/>
              <a:gd name="connsiteY11" fmla="*/ 452294 h 459731"/>
              <a:gd name="connsiteX12" fmla="*/ 73906 w 283026"/>
              <a:gd name="connsiteY12" fmla="*/ 336009 h 459731"/>
              <a:gd name="connsiteX13" fmla="*/ 9679 w 283026"/>
              <a:gd name="connsiteY13" fmla="*/ 194034 h 459731"/>
              <a:gd name="connsiteX14" fmla="*/ 24553 w 283026"/>
              <a:gd name="connsiteY14" fmla="*/ 62199 h 459731"/>
              <a:gd name="connsiteX15" fmla="*/ 141514 w 283026"/>
              <a:gd name="connsiteY15" fmla="*/ 0 h 459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3026" h="459731">
                <a:moveTo>
                  <a:pt x="141514" y="81129"/>
                </a:moveTo>
                <a:cubicBezTo>
                  <a:pt x="107710" y="81129"/>
                  <a:pt x="80667" y="108172"/>
                  <a:pt x="80667" y="141976"/>
                </a:cubicBezTo>
                <a:cubicBezTo>
                  <a:pt x="80667" y="175780"/>
                  <a:pt x="107710" y="202823"/>
                  <a:pt x="141514" y="202823"/>
                </a:cubicBezTo>
                <a:cubicBezTo>
                  <a:pt x="175318" y="202823"/>
                  <a:pt x="202361" y="175780"/>
                  <a:pt x="202361" y="141976"/>
                </a:cubicBezTo>
                <a:cubicBezTo>
                  <a:pt x="202361" y="108172"/>
                  <a:pt x="175318" y="81129"/>
                  <a:pt x="141514" y="81129"/>
                </a:cubicBezTo>
                <a:close/>
                <a:moveTo>
                  <a:pt x="141514" y="0"/>
                </a:moveTo>
                <a:cubicBezTo>
                  <a:pt x="188163" y="0"/>
                  <a:pt x="232108" y="22987"/>
                  <a:pt x="258475" y="62199"/>
                </a:cubicBezTo>
                <a:cubicBezTo>
                  <a:pt x="284842" y="100735"/>
                  <a:pt x="290250" y="150089"/>
                  <a:pt x="273348" y="194034"/>
                </a:cubicBezTo>
                <a:lnTo>
                  <a:pt x="209121" y="336009"/>
                </a:lnTo>
                <a:lnTo>
                  <a:pt x="153683" y="452294"/>
                </a:lnTo>
                <a:cubicBezTo>
                  <a:pt x="151655" y="457027"/>
                  <a:pt x="146922" y="459731"/>
                  <a:pt x="141514" y="459731"/>
                </a:cubicBezTo>
                <a:cubicBezTo>
                  <a:pt x="136105" y="459731"/>
                  <a:pt x="131373" y="457027"/>
                  <a:pt x="129344" y="452294"/>
                </a:cubicBezTo>
                <a:lnTo>
                  <a:pt x="73906" y="336009"/>
                </a:lnTo>
                <a:lnTo>
                  <a:pt x="9679" y="194034"/>
                </a:lnTo>
                <a:cubicBezTo>
                  <a:pt x="-7223" y="150089"/>
                  <a:pt x="-1814" y="100735"/>
                  <a:pt x="24553" y="62199"/>
                </a:cubicBezTo>
                <a:cubicBezTo>
                  <a:pt x="50920" y="22987"/>
                  <a:pt x="94865" y="0"/>
                  <a:pt x="1415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420571"/>
      </p:ext>
    </p:extLst>
  </p:cSld>
  <p:clrMapOvr>
    <a:masterClrMapping/>
  </p:clrMapOvr>
  <p:transition spd="slow">
    <p:wheel spokes="1"/>
  </p:transition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B69E86D-2093-4CE3-AFAD-5ED890C95422}"/>
              </a:ext>
            </a:extLst>
          </p:cNvPr>
          <p:cNvSpPr/>
          <p:nvPr userDrawn="1"/>
        </p:nvSpPr>
        <p:spPr>
          <a:xfrm flipV="1">
            <a:off x="0" y="2336800"/>
            <a:ext cx="4521200" cy="4521200"/>
          </a:xfrm>
          <a:custGeom>
            <a:avLst/>
            <a:gdLst>
              <a:gd name="connsiteX0" fmla="*/ 0 w 3733799"/>
              <a:gd name="connsiteY0" fmla="*/ 0 h 3733799"/>
              <a:gd name="connsiteX1" fmla="*/ 3733799 w 3733799"/>
              <a:gd name="connsiteY1" fmla="*/ 0 h 3733799"/>
              <a:gd name="connsiteX2" fmla="*/ 0 w 3733799"/>
              <a:gd name="connsiteY2" fmla="*/ 3733799 h 373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799" h="3733799">
                <a:moveTo>
                  <a:pt x="0" y="0"/>
                </a:moveTo>
                <a:lnTo>
                  <a:pt x="3733799" y="0"/>
                </a:lnTo>
                <a:cubicBezTo>
                  <a:pt x="3733799" y="2062120"/>
                  <a:pt x="2062120" y="3733799"/>
                  <a:pt x="0" y="373379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200"/>
          </a:p>
        </p:txBody>
      </p:sp>
      <p:sp>
        <p:nvSpPr>
          <p:cNvPr id="27" name="Star: 4 Points 26">
            <a:extLst>
              <a:ext uri="{FF2B5EF4-FFF2-40B4-BE49-F238E27FC236}">
                <a16:creationId xmlns:a16="http://schemas.microsoft.com/office/drawing/2014/main" id="{0C46125D-A6C9-4FA7-AC81-314EF41291F4}"/>
              </a:ext>
            </a:extLst>
          </p:cNvPr>
          <p:cNvSpPr/>
          <p:nvPr userDrawn="1"/>
        </p:nvSpPr>
        <p:spPr>
          <a:xfrm>
            <a:off x="507305" y="3864609"/>
            <a:ext cx="521654" cy="521654"/>
          </a:xfrm>
          <a:prstGeom prst="star4">
            <a:avLst>
              <a:gd name="adj" fmla="val 137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399" y="4845049"/>
            <a:ext cx="7451725" cy="13906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400" y="2336800"/>
            <a:ext cx="7451726" cy="2387600"/>
          </a:xfrm>
        </p:spPr>
        <p:txBody>
          <a:bodyPr anchor="b">
            <a:noAutofit/>
          </a:bodyPr>
          <a:lstStyle/>
          <a:p>
            <a:endParaRPr lang="en-GB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406160"/>
      </p:ext>
    </p:extLst>
  </p:cSld>
  <p:clrMapOvr>
    <a:masterClrMapping/>
  </p:clrMapOvr>
  <p:transition spd="slow">
    <p:wheel spokes="1"/>
  </p:transition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2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tar: 4 Points 26">
            <a:extLst>
              <a:ext uri="{FF2B5EF4-FFF2-40B4-BE49-F238E27FC236}">
                <a16:creationId xmlns:a16="http://schemas.microsoft.com/office/drawing/2014/main" id="{0C46125D-A6C9-4FA7-AC81-314EF41291F4}"/>
              </a:ext>
            </a:extLst>
          </p:cNvPr>
          <p:cNvSpPr/>
          <p:nvPr userDrawn="1"/>
        </p:nvSpPr>
        <p:spPr>
          <a:xfrm>
            <a:off x="1466899" y="4619520"/>
            <a:ext cx="521654" cy="521654"/>
          </a:xfrm>
          <a:prstGeom prst="star4">
            <a:avLst>
              <a:gd name="adj" fmla="val 1371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27727" y="4072019"/>
            <a:ext cx="8437039" cy="8083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7238" y="2071605"/>
            <a:ext cx="7838016" cy="1718365"/>
          </a:xfrm>
        </p:spPr>
        <p:txBody>
          <a:bodyPr anchor="ctr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7449541-49BD-E091-8F8F-DFC946BAFFDF}"/>
              </a:ext>
            </a:extLst>
          </p:cNvPr>
          <p:cNvSpPr/>
          <p:nvPr userDrawn="1"/>
        </p:nvSpPr>
        <p:spPr>
          <a:xfrm flipH="1">
            <a:off x="9161343" y="1973388"/>
            <a:ext cx="1003422" cy="1003424"/>
          </a:xfrm>
          <a:custGeom>
            <a:avLst/>
            <a:gdLst>
              <a:gd name="connsiteX0" fmla="*/ 0 w 3733799"/>
              <a:gd name="connsiteY0" fmla="*/ 0 h 3733799"/>
              <a:gd name="connsiteX1" fmla="*/ 3733799 w 3733799"/>
              <a:gd name="connsiteY1" fmla="*/ 0 h 3733799"/>
              <a:gd name="connsiteX2" fmla="*/ 0 w 3733799"/>
              <a:gd name="connsiteY2" fmla="*/ 3733799 h 373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799" h="3733799">
                <a:moveTo>
                  <a:pt x="0" y="0"/>
                </a:moveTo>
                <a:lnTo>
                  <a:pt x="3733799" y="0"/>
                </a:lnTo>
                <a:cubicBezTo>
                  <a:pt x="3733799" y="2062120"/>
                  <a:pt x="2062120" y="3733799"/>
                  <a:pt x="0" y="373379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0CFD46-7523-3FC4-1906-C7734E0E476E}"/>
              </a:ext>
            </a:extLst>
          </p:cNvPr>
          <p:cNvSpPr/>
          <p:nvPr userDrawn="1"/>
        </p:nvSpPr>
        <p:spPr>
          <a:xfrm>
            <a:off x="1727727" y="1973388"/>
            <a:ext cx="8437038" cy="1914799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28985"/>
      </p:ext>
    </p:extLst>
  </p:cSld>
  <p:clrMapOvr>
    <a:masterClrMapping/>
  </p:clrMapOvr>
  <p:transition spd="slow">
    <p:wheel spokes="1"/>
  </p:transition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3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E0CFD46-7523-3FC4-1906-C7734E0E476E}"/>
              </a:ext>
            </a:extLst>
          </p:cNvPr>
          <p:cNvSpPr/>
          <p:nvPr userDrawn="1"/>
        </p:nvSpPr>
        <p:spPr>
          <a:xfrm>
            <a:off x="0" y="0"/>
            <a:ext cx="10164765" cy="4333459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ar: 4 Points 26">
            <a:extLst>
              <a:ext uri="{FF2B5EF4-FFF2-40B4-BE49-F238E27FC236}">
                <a16:creationId xmlns:a16="http://schemas.microsoft.com/office/drawing/2014/main" id="{0C46125D-A6C9-4FA7-AC81-314EF41291F4}"/>
              </a:ext>
            </a:extLst>
          </p:cNvPr>
          <p:cNvSpPr/>
          <p:nvPr userDrawn="1"/>
        </p:nvSpPr>
        <p:spPr>
          <a:xfrm>
            <a:off x="9806214" y="5064792"/>
            <a:ext cx="521654" cy="521654"/>
          </a:xfrm>
          <a:prstGeom prst="star4">
            <a:avLst>
              <a:gd name="adj" fmla="val 1371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D" sz="120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399" y="4517291"/>
            <a:ext cx="9406641" cy="8083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8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7449541-49BD-E091-8F8F-DFC946BAFFDF}"/>
              </a:ext>
            </a:extLst>
          </p:cNvPr>
          <p:cNvSpPr/>
          <p:nvPr userDrawn="1"/>
        </p:nvSpPr>
        <p:spPr>
          <a:xfrm flipH="1">
            <a:off x="9063618" y="2418660"/>
            <a:ext cx="1003422" cy="1003424"/>
          </a:xfrm>
          <a:custGeom>
            <a:avLst/>
            <a:gdLst>
              <a:gd name="connsiteX0" fmla="*/ 0 w 3733799"/>
              <a:gd name="connsiteY0" fmla="*/ 0 h 3733799"/>
              <a:gd name="connsiteX1" fmla="*/ 3733799 w 3733799"/>
              <a:gd name="connsiteY1" fmla="*/ 0 h 3733799"/>
              <a:gd name="connsiteX2" fmla="*/ 0 w 3733799"/>
              <a:gd name="connsiteY2" fmla="*/ 3733799 h 373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799" h="3733799">
                <a:moveTo>
                  <a:pt x="0" y="0"/>
                </a:moveTo>
                <a:lnTo>
                  <a:pt x="3733799" y="0"/>
                </a:lnTo>
                <a:cubicBezTo>
                  <a:pt x="3733799" y="2062120"/>
                  <a:pt x="2062120" y="3733799"/>
                  <a:pt x="0" y="37337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200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398" y="2516877"/>
            <a:ext cx="9406641" cy="1718365"/>
          </a:xfrm>
        </p:spPr>
        <p:txBody>
          <a:bodyPr anchor="ctr">
            <a:no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FB39C833-A63D-1700-209B-424CB9B79DD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7725" y="117764"/>
            <a:ext cx="9969315" cy="23008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25733015"/>
      </p:ext>
    </p:extLst>
  </p:cSld>
  <p:clrMapOvr>
    <a:masterClrMapping/>
  </p:clrMapOvr>
  <p:transition spd="slow">
    <p:wheel spokes="1"/>
  </p:transition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54BB9E4-E7B1-0134-AF57-AD95BB041006}"/>
              </a:ext>
            </a:extLst>
          </p:cNvPr>
          <p:cNvSpPr/>
          <p:nvPr userDrawn="1"/>
        </p:nvSpPr>
        <p:spPr>
          <a:xfrm>
            <a:off x="529" y="584198"/>
            <a:ext cx="5278577" cy="28447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26789B-7346-CEC7-16A3-3B0FE2DE3B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182D3-0E91-91F1-ECC7-0966F48FB0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374CA57-5C4F-7D83-5352-ED2290197C5D}"/>
              </a:ext>
            </a:extLst>
          </p:cNvPr>
          <p:cNvGrpSpPr/>
          <p:nvPr userDrawn="1"/>
        </p:nvGrpSpPr>
        <p:grpSpPr>
          <a:xfrm>
            <a:off x="5157032" y="584198"/>
            <a:ext cx="768576" cy="5651503"/>
            <a:chOff x="5157032" y="467900"/>
            <a:chExt cx="479425" cy="591385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4CC096F-6B7A-45E7-A4B6-CD5BAF79EDB3}"/>
                </a:ext>
              </a:extLst>
            </p:cNvPr>
            <p:cNvSpPr/>
            <p:nvPr userDrawn="1"/>
          </p:nvSpPr>
          <p:spPr>
            <a:xfrm>
              <a:off x="5157032" y="467900"/>
              <a:ext cx="479425" cy="29768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2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2CBBAE4-493F-3F66-9BA3-4B1526CEEC79}"/>
                </a:ext>
              </a:extLst>
            </p:cNvPr>
            <p:cNvSpPr/>
            <p:nvPr userDrawn="1"/>
          </p:nvSpPr>
          <p:spPr>
            <a:xfrm>
              <a:off x="5157032" y="3444761"/>
              <a:ext cx="479425" cy="293698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200" dirty="0"/>
            </a:p>
          </p:txBody>
        </p:sp>
      </p:grp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6BD6F11D-1F8D-7106-7F01-98F5C78698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65" y="3428999"/>
            <a:ext cx="5156767" cy="280670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C0E4CD27-9738-506D-FE10-C7E4B01642C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584200"/>
            <a:ext cx="4968874" cy="284479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096000" y="3695700"/>
            <a:ext cx="4968874" cy="520993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096000" y="4288691"/>
            <a:ext cx="4968874" cy="19470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584200"/>
            <a:ext cx="4496632" cy="2844798"/>
          </a:xfrm>
        </p:spPr>
        <p:txBody>
          <a:bodyPr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81762647"/>
      </p:ext>
    </p:extLst>
  </p:cSld>
  <p:clrMapOvr>
    <a:masterClrMapping/>
  </p:clrMapOvr>
  <p:transition spd="slow">
    <p:wheel spokes="1"/>
  </p:transition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2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8F4CCF5-90D2-D1A7-3002-CBBBF74651D2}"/>
              </a:ext>
            </a:extLst>
          </p:cNvPr>
          <p:cNvSpPr/>
          <p:nvPr userDrawn="1"/>
        </p:nvSpPr>
        <p:spPr>
          <a:xfrm>
            <a:off x="530" y="584200"/>
            <a:ext cx="5156502" cy="56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039BA4-3B01-3D4B-CC00-B60E645F58EB}"/>
              </a:ext>
            </a:extLst>
          </p:cNvPr>
          <p:cNvSpPr/>
          <p:nvPr userDrawn="1"/>
        </p:nvSpPr>
        <p:spPr>
          <a:xfrm rot="16200000">
            <a:off x="2546434" y="-2029567"/>
            <a:ext cx="64693" cy="5162841"/>
          </a:xfrm>
          <a:prstGeom prst="rect">
            <a:avLst/>
          </a:prstGeom>
          <a:solidFill>
            <a:schemeClr val="accent5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024FD-17DE-1168-A28A-98B53E15F2F5}"/>
              </a:ext>
            </a:extLst>
          </p:cNvPr>
          <p:cNvSpPr/>
          <p:nvPr userDrawn="1"/>
        </p:nvSpPr>
        <p:spPr>
          <a:xfrm rot="16200000">
            <a:off x="2546434" y="3686175"/>
            <a:ext cx="64693" cy="5162841"/>
          </a:xfrm>
          <a:prstGeom prst="rect">
            <a:avLst/>
          </a:prstGeom>
          <a:solidFill>
            <a:schemeClr val="accent5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0A7F0-7F99-1360-70B4-D4A331CC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9694" y="1078275"/>
            <a:ext cx="4482306" cy="2278725"/>
          </a:xfrm>
        </p:spPr>
        <p:txBody>
          <a:bodyPr anchor="b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E0AB6E-822A-1FCD-AD8A-B820DEF65A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D916E-9E7D-F535-D2CB-56760629AE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7F2030FA-A93F-59AB-4A31-13C0C7B748C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2420" y="1078275"/>
            <a:ext cx="5439887" cy="470145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439BB8-983A-46E3-3FD4-ADA9A279C14F}"/>
              </a:ext>
            </a:extLst>
          </p:cNvPr>
          <p:cNvSpPr/>
          <p:nvPr userDrawn="1"/>
        </p:nvSpPr>
        <p:spPr>
          <a:xfrm>
            <a:off x="6063654" y="1078275"/>
            <a:ext cx="64693" cy="4701451"/>
          </a:xfrm>
          <a:prstGeom prst="rect">
            <a:avLst/>
          </a:prstGeom>
          <a:solidFill>
            <a:schemeClr val="accent5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A4A7DFF-2B05-C6AE-5B32-68541CC435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39694" y="3429000"/>
            <a:ext cx="4482306" cy="32352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18A7B04E-116D-DBAF-BC85-B6067BAA9E8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39694" y="3824520"/>
            <a:ext cx="4482306" cy="1955204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48082224"/>
      </p:ext>
    </p:extLst>
  </p:cSld>
  <p:clrMapOvr>
    <a:masterClrMapping/>
  </p:clrMapOvr>
  <p:transition spd="slow">
    <p:wheel spokes="1"/>
  </p:transition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C4875-4CF4-A4E6-47E0-29F845D22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125CB-F74C-2DAC-6550-21A7F65BB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9A878-B5FE-53E9-A966-5467587CD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00F6-B1D7-4C1C-9F61-F186DB3CCAB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9C278-6746-9F1E-957E-3410614D9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FF8D9-6AA5-21F4-8368-B19D1FA97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7A0E-09B7-440F-9D35-96B27B58E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24135"/>
      </p:ext>
    </p:extLst>
  </p:cSld>
  <p:clrMapOvr>
    <a:masterClrMapping/>
  </p:clrMapOvr>
  <p:transition spd="slow">
    <p:wheel spokes="1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E0AB6E-822A-1FCD-AD8A-B820DEF65A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D916E-9E7D-F535-D2CB-56760629AE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0A7F0-7F99-1360-70B4-D4A331CC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1" y="584200"/>
            <a:ext cx="5435600" cy="2449280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35308A7C-49A7-E495-98ED-80210ECA640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041292" y="476251"/>
            <a:ext cx="3695699" cy="590174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2B386F-2BB5-5A23-1C2E-2E9A1CAF3B31}"/>
              </a:ext>
            </a:extLst>
          </p:cNvPr>
          <p:cNvSpPr/>
          <p:nvPr userDrawn="1"/>
        </p:nvSpPr>
        <p:spPr>
          <a:xfrm>
            <a:off x="7041292" y="6381750"/>
            <a:ext cx="3695699" cy="4762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D1A6FE-0D92-6279-45D7-3F25B5FD249A}"/>
              </a:ext>
            </a:extLst>
          </p:cNvPr>
          <p:cNvSpPr/>
          <p:nvPr userDrawn="1"/>
        </p:nvSpPr>
        <p:spPr>
          <a:xfrm>
            <a:off x="7041292" y="0"/>
            <a:ext cx="3695699" cy="4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F7B05ED2-74A3-F497-FA50-A6C43204BA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0400" y="3429000"/>
            <a:ext cx="2562485" cy="59022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1" name="Text Placeholder 29">
            <a:extLst>
              <a:ext uri="{FF2B5EF4-FFF2-40B4-BE49-F238E27FC236}">
                <a16:creationId xmlns:a16="http://schemas.microsoft.com/office/drawing/2014/main" id="{9015E119-0399-2023-B91E-A7C57E3A81D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0400" y="4091220"/>
            <a:ext cx="2562485" cy="214448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862AA122-9613-C5FF-3E61-B10DAD02FF6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533515" y="3429000"/>
            <a:ext cx="2562485" cy="59022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44BA58F0-43DD-3179-9998-D1BCC212E09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533515" y="4091220"/>
            <a:ext cx="2562485" cy="214448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63006510"/>
      </p:ext>
    </p:extLst>
  </p:cSld>
  <p:clrMapOvr>
    <a:masterClrMapping/>
  </p:clrMapOvr>
  <p:transition spd="slow">
    <p:wheel spokes="1"/>
  </p:transition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2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A9C726-8640-E9F4-BB57-FA6C9524F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8087" y="584199"/>
            <a:ext cx="3732178" cy="2500293"/>
          </a:xfrm>
        </p:spPr>
        <p:txBody>
          <a:bodyPr anchor="b">
            <a:no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F9525524-1BB1-D614-0C05-6A326700FAC2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0" y="0"/>
            <a:ext cx="3253409" cy="685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4B89CDC8-3468-9B5A-5266-B8D3BA8A46EA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7636329" y="3425673"/>
            <a:ext cx="3428546" cy="343232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48667C8F-A3DA-2571-B412-5F57EA83A0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232092" y="584200"/>
            <a:ext cx="959908" cy="5651500"/>
          </a:xfrm>
        </p:spPr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41DEDB75-AA90-4145-BE40-83190D9C9F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209338" y="6409951"/>
            <a:ext cx="982662" cy="273799"/>
          </a:xfrm>
        </p:spPr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D880902A-6CA3-2C5C-87CB-98251D275D0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634943" y="595905"/>
            <a:ext cx="3428546" cy="32352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FC767E14-3B0B-9312-BAA9-623054EBE60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634943" y="991424"/>
            <a:ext cx="3428546" cy="2074065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1559C428-BB19-CC7E-DA76-C1891722B4D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578087" y="3439020"/>
            <a:ext cx="3732178" cy="32352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11" name="Text Placeholder 29">
            <a:extLst>
              <a:ext uri="{FF2B5EF4-FFF2-40B4-BE49-F238E27FC236}">
                <a16:creationId xmlns:a16="http://schemas.microsoft.com/office/drawing/2014/main" id="{57B7B4B0-D463-3CE9-5646-636050B3A12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578087" y="3834540"/>
            <a:ext cx="3732178" cy="240116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62462972"/>
      </p:ext>
    </p:extLst>
  </p:cSld>
  <p:clrMapOvr>
    <a:masterClrMapping/>
  </p:clrMapOvr>
  <p:transition spd="slow">
    <p:wheel spokes="1"/>
  </p:transition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3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CCDE15C-5327-E672-DC8B-2E803ED788C1}"/>
              </a:ext>
            </a:extLst>
          </p:cNvPr>
          <p:cNvSpPr/>
          <p:nvPr userDrawn="1"/>
        </p:nvSpPr>
        <p:spPr>
          <a:xfrm>
            <a:off x="0" y="584199"/>
            <a:ext cx="10164763" cy="16225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584200"/>
            <a:ext cx="9504363" cy="1622504"/>
          </a:xfrm>
        </p:spPr>
        <p:txBody>
          <a:bodyPr anchor="ctr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65BEA024-E389-52C5-1BE3-1EEF00B6C30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60400" y="2371443"/>
            <a:ext cx="3419475" cy="38642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/>
          </a:p>
        </p:txBody>
      </p:sp>
      <p:sp>
        <p:nvSpPr>
          <p:cNvPr id="11" name="Text Placeholder 29">
            <a:extLst>
              <a:ext uri="{FF2B5EF4-FFF2-40B4-BE49-F238E27FC236}">
                <a16:creationId xmlns:a16="http://schemas.microsoft.com/office/drawing/2014/main" id="{75DD470A-20F0-5E3D-1F33-F3080D2DD8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67070" y="2371443"/>
            <a:ext cx="5697694" cy="32352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2ADA0635-C343-2006-C591-D2087F499F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67070" y="2766962"/>
            <a:ext cx="5697694" cy="1460055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36DD020D-CB7E-C7B0-227A-72112F95BCE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467070" y="4380125"/>
            <a:ext cx="5697694" cy="32352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3CEDFA3-5D34-7BB4-CC19-83F21FA1B3B2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67070" y="4775644"/>
            <a:ext cx="5697694" cy="1460055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27206993"/>
      </p:ext>
    </p:extLst>
  </p:cSld>
  <p:clrMapOvr>
    <a:masterClrMapping/>
  </p:clrMapOvr>
  <p:transition spd="slow">
    <p:wheel spokes="1"/>
  </p:transition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4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CCDE15C-5327-E672-DC8B-2E803ED788C1}"/>
              </a:ext>
            </a:extLst>
          </p:cNvPr>
          <p:cNvSpPr/>
          <p:nvPr userDrawn="1"/>
        </p:nvSpPr>
        <p:spPr>
          <a:xfrm>
            <a:off x="1" y="584200"/>
            <a:ext cx="4712012" cy="5651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511" y="584200"/>
            <a:ext cx="6106363" cy="1919012"/>
          </a:xfrm>
        </p:spPr>
        <p:txBody>
          <a:bodyPr anchor="b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65BEA024-E389-52C5-1BE3-1EEF00B6C30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48868" y="982721"/>
            <a:ext cx="3814279" cy="488256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68B1718A-963F-C9B4-8E99-9028B709C4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58511" y="2619848"/>
            <a:ext cx="6106364" cy="32352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B0E0ACB0-0787-2BDA-A04B-F6B87687801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58511" y="3015368"/>
            <a:ext cx="6106364" cy="1347082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8245385C-38E9-760F-6893-09B8868A449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958511" y="4493098"/>
            <a:ext cx="6106364" cy="32352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746807A9-9CA6-6D94-69FE-27C77F3B89C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958511" y="4888618"/>
            <a:ext cx="6106364" cy="1347082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15531392"/>
      </p:ext>
    </p:extLst>
  </p:cSld>
  <p:clrMapOvr>
    <a:masterClrMapping/>
  </p:clrMapOvr>
  <p:transition spd="slow">
    <p:wheel spokes="1"/>
  </p:transition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03F2953A-B883-0D85-E0EA-820AE235FE56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4881735" y="2387500"/>
            <a:ext cx="2538396" cy="38482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A29A72C3-D9AE-0B15-1868-B2460024778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7636329" y="3604591"/>
            <a:ext cx="3428546" cy="325340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F5B9405-D76F-ED66-13A6-AE53F5569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6759732" cy="1622700"/>
          </a:xfrm>
        </p:spPr>
        <p:txBody>
          <a:bodyPr anchor="b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CE3E7ABE-E6CA-8948-ADEC-9C1F22242E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232092" y="584200"/>
            <a:ext cx="959908" cy="5651500"/>
          </a:xfrm>
        </p:spPr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8096FEF-14A8-25AA-118A-A166CEC7E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209338" y="6409951"/>
            <a:ext cx="982662" cy="273799"/>
          </a:xfrm>
        </p:spPr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131A2893-CFB1-45D3-9A24-919D8318DF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0400" y="2387500"/>
            <a:ext cx="4076245" cy="32352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9" name="Text Placeholder 29">
            <a:extLst>
              <a:ext uri="{FF2B5EF4-FFF2-40B4-BE49-F238E27FC236}">
                <a16:creationId xmlns:a16="http://schemas.microsoft.com/office/drawing/2014/main" id="{E7FCA373-CD30-E1C4-AF10-4BCB2123DB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0400" y="2783020"/>
            <a:ext cx="4076245" cy="1436711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33215B63-75C5-3114-ED3A-CFC3943831F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60400" y="4403469"/>
            <a:ext cx="4076245" cy="32352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9D2E22A3-7409-1388-CB09-20447B18E5F5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60400" y="4798989"/>
            <a:ext cx="4076245" cy="1436711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885682CE-3409-CF5D-376A-67362ACECCB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7638506" y="592320"/>
            <a:ext cx="3428546" cy="32352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F1C62454-2A01-8BA4-9C6F-189FDF0DD02F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7638506" y="987839"/>
            <a:ext cx="3428546" cy="2265570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93927305"/>
      </p:ext>
    </p:extLst>
  </p:cSld>
  <p:clrMapOvr>
    <a:masterClrMapping/>
  </p:clrMapOvr>
  <p:transition spd="slow">
    <p:wheel spokes="1"/>
  </p:transition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2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1" y="584199"/>
            <a:ext cx="5435600" cy="2209122"/>
          </a:xfrm>
        </p:spPr>
        <p:txBody>
          <a:bodyPr anchor="b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65BEA024-E389-52C5-1BE3-1EEF00B6C30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818204" y="0"/>
            <a:ext cx="3057160" cy="321012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4C6926E2-057B-24BB-9F09-EDF6EC1804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0401" y="3429000"/>
            <a:ext cx="3057160" cy="563679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8C70CB2C-FDF1-9C28-6D50-747D948A15D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0401" y="4064678"/>
            <a:ext cx="3057160" cy="2171021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939478F3-B397-020B-333B-1E3EB2F05B1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239303" y="3429000"/>
            <a:ext cx="3057160" cy="563679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EC7E61EC-E13C-8BE7-637B-3908FD1848F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239303" y="4064678"/>
            <a:ext cx="3057160" cy="2171021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7A3D594E-716B-6E84-CD33-CB81544BBA7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818204" y="3429000"/>
            <a:ext cx="3057160" cy="563679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E654CA7C-088F-947F-1D23-51BA3AEABEE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818204" y="4064678"/>
            <a:ext cx="3057160" cy="2171021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01029933"/>
      </p:ext>
    </p:extLst>
  </p:cSld>
  <p:clrMapOvr>
    <a:masterClrMapping/>
  </p:clrMapOvr>
  <p:transition spd="slow">
    <p:wheel spokes="1"/>
  </p:transition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3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9879497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Text Placeholder 29">
            <a:extLst>
              <a:ext uri="{FF2B5EF4-FFF2-40B4-BE49-F238E27FC236}">
                <a16:creationId xmlns:a16="http://schemas.microsoft.com/office/drawing/2014/main" id="{6A8F85CA-690B-855F-E33D-ED62D4001F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0400" y="2143660"/>
            <a:ext cx="3022337" cy="323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0000" tIns="0" rIns="90000" bIns="0" rtlCol="0" anchor="ctr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8C32BE55-15CD-D1D1-F1AA-659169BAFFB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0400" y="2539180"/>
            <a:ext cx="3022337" cy="3696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3DC64965-40A3-81BA-41A8-773D58287901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079875" y="2143660"/>
            <a:ext cx="3022337" cy="323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0000" tIns="0" rIns="90000" bIns="0" rtlCol="0" anchor="ctr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7A07F7C1-5F6F-194D-47DC-746BC04AA8C7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4079875" y="2539180"/>
            <a:ext cx="3022337" cy="3696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FEA0C16E-2DD2-9578-7AFE-024A81AEEAA5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7499350" y="2143660"/>
            <a:ext cx="3022337" cy="323520"/>
          </a:xfrm>
          <a:prstGeom prst="rect">
            <a:avLst/>
          </a:prstGeom>
          <a:solidFill>
            <a:schemeClr val="accent1"/>
          </a:solidFill>
        </p:spPr>
        <p:txBody>
          <a:bodyPr vert="horz" lIns="90000" tIns="0" rIns="90000" bIns="0" rtlCol="0" anchor="ctr">
            <a:noAutofit/>
          </a:bodyPr>
          <a:lstStyle>
            <a:lvl1pPr>
              <a:defRPr lang="en-ID" sz="1800" dirty="0">
                <a:solidFill>
                  <a:schemeClr val="bg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31EC2BD8-993C-1014-C7E6-DA6624E90F0F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7499350" y="2539180"/>
            <a:ext cx="3022337" cy="369652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70538061"/>
      </p:ext>
    </p:extLst>
  </p:cSld>
  <p:clrMapOvr>
    <a:masterClrMapping/>
  </p:clrMapOvr>
  <p:transition spd="slow">
    <p:wheel spokes="1"/>
  </p:transition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 T23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1" y="584200"/>
            <a:ext cx="9879496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91D80008-540D-EB1F-3D11-79123CD88B5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0400" y="1809566"/>
            <a:ext cx="4458855" cy="563679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CC1C5D28-1297-B748-16B1-4C999268E65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0400" y="2445245"/>
            <a:ext cx="4458855" cy="1494826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C4988CBA-164A-58A3-0339-4B04C2DDE5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81042" y="1809566"/>
            <a:ext cx="4458855" cy="563679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9" name="Text Placeholder 29">
            <a:extLst>
              <a:ext uri="{FF2B5EF4-FFF2-40B4-BE49-F238E27FC236}">
                <a16:creationId xmlns:a16="http://schemas.microsoft.com/office/drawing/2014/main" id="{04675851-02F7-B81A-31FB-3E1E94EC3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81042" y="2445245"/>
            <a:ext cx="4458855" cy="1494826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16D10960-C83A-CE07-0D11-0263D4FA43C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60400" y="4105195"/>
            <a:ext cx="4458855" cy="563679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4767050C-9176-D799-EB0D-DFBB34A7B9E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0400" y="4740874"/>
            <a:ext cx="4458855" cy="1494826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5AFA0015-2C27-481D-7B4A-78E6B7B375A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81042" y="4105195"/>
            <a:ext cx="4458855" cy="563679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E53211C9-7F54-9291-ACE0-A1231693708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081042" y="4740874"/>
            <a:ext cx="4458855" cy="1494826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36425721"/>
      </p:ext>
    </p:extLst>
  </p:cSld>
  <p:clrMapOvr>
    <a:masterClrMapping/>
  </p:clrMapOvr>
  <p:transition spd="slow">
    <p:wheel spokes="1"/>
  </p:transition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Contents C4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D72417D9-BC42-3B90-31C4-4BDEF67F3FD2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660399" y="3014992"/>
            <a:ext cx="10404475" cy="3220707"/>
          </a:xfr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defRPr lang="en-GB"/>
            </a:lvl1pPr>
          </a:lstStyle>
          <a:p>
            <a:pPr lvl="0" algn="ctr"/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6B21E1-59CC-FFA4-B2A4-51299E0A9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32092" y="584200"/>
            <a:ext cx="959908" cy="5651500"/>
          </a:xfrm>
        </p:spPr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06A58-EDDC-A8B1-4A1A-EECF9792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9338" y="6409951"/>
            <a:ext cx="982662" cy="273799"/>
          </a:xfrm>
        </p:spPr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D91AD6-AEC4-C151-56B7-7873434B4B39}"/>
              </a:ext>
            </a:extLst>
          </p:cNvPr>
          <p:cNvSpPr/>
          <p:nvPr userDrawn="1"/>
        </p:nvSpPr>
        <p:spPr>
          <a:xfrm>
            <a:off x="1" y="584199"/>
            <a:ext cx="11064874" cy="1311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7CFB45D-F382-DC97-076E-F66DFD878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584200"/>
            <a:ext cx="10404473" cy="1311274"/>
          </a:xfrm>
        </p:spPr>
        <p:txBody>
          <a:bodyPr anchor="ctr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FD4645C2-61BB-C2CD-50AD-AA1FEFF35A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0398" y="2052966"/>
            <a:ext cx="10404475" cy="804534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7875743"/>
      </p:ext>
    </p:extLst>
  </p:cSld>
  <p:clrMapOvr>
    <a:masterClrMapping/>
  </p:clrMapOvr>
  <p:transition spd="slow">
    <p:wheel spokes="1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adial Bars C4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9504363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5DC55D-FE90-0290-DEC1-253948C6DBFA}"/>
              </a:ext>
            </a:extLst>
          </p:cNvPr>
          <p:cNvSpPr/>
          <p:nvPr userDrawn="1"/>
        </p:nvSpPr>
        <p:spPr>
          <a:xfrm>
            <a:off x="4564573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F5BC1A33-4444-08A7-4E25-7052C1EEAD0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564573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4E6BE1-7E83-5142-86F9-75A00030EFE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725639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09E28D40-CD72-8B36-1C50-BD42514ACA4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60399" y="2267713"/>
            <a:ext cx="2402108" cy="3967987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86FC1CE3-17C3-5148-85E8-F21F4EE8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32092" y="584200"/>
            <a:ext cx="959908" cy="5651500"/>
          </a:xfrm>
        </p:spPr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5F417FB-5C92-408C-F2F4-95863C700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9338" y="6409951"/>
            <a:ext cx="982662" cy="273799"/>
          </a:xfrm>
        </p:spPr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57678A0D-C002-3891-28F1-DACE0D7B69C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081625" y="4098354"/>
            <a:ext cx="2547189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3D6C0AA2-D061-4480-E390-1FC83A201F4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081625" y="4723453"/>
            <a:ext cx="2547189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07D8CE4-CDFC-2ADD-C115-C0F1E8F24D98}"/>
              </a:ext>
            </a:extLst>
          </p:cNvPr>
          <p:cNvSpPr/>
          <p:nvPr userDrawn="1"/>
        </p:nvSpPr>
        <p:spPr>
          <a:xfrm>
            <a:off x="8100522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769A57C6-1106-AD2B-112C-0D11933D235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100522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5B3CC842-9C18-30BE-7E7A-BD689418FC8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261588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3E93C5B5-3143-74D0-0439-285A083FC753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617574" y="4098354"/>
            <a:ext cx="2547189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9" name="Text Placeholder 29">
            <a:extLst>
              <a:ext uri="{FF2B5EF4-FFF2-40B4-BE49-F238E27FC236}">
                <a16:creationId xmlns:a16="http://schemas.microsoft.com/office/drawing/2014/main" id="{55E014D8-B400-E3D2-9081-E5F01E539C01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617574" y="4723453"/>
            <a:ext cx="2547189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28840185"/>
      </p:ext>
    </p:extLst>
  </p:cSld>
  <p:clrMapOvr>
    <a:masterClrMapping/>
  </p:clrMapOvr>
  <p:transition spd="slow">
    <p:wheel spokes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D045D-48DC-4DC9-3D7F-C309845CA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11906-41D4-2076-070D-A9DEA337AE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189BCE-B9D3-A706-453E-0C72D4AB8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F418F-F17A-A688-2C2D-5E70CC4DE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00F6-B1D7-4C1C-9F61-F186DB3CCAB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1821E-29AF-584A-C4AE-F8A8FA270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2C322-6CED-E084-9961-CA14745C8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7A0E-09B7-440F-9D35-96B27B58E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2313"/>
      </p:ext>
    </p:extLst>
  </p:cSld>
  <p:clrMapOvr>
    <a:masterClrMapping/>
  </p:clrMapOvr>
  <p:transition spd="slow">
    <p:wheel spokes="1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adial Bars C4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9504363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C87B13E6-9077-D596-9868-F538AC8A0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32092" y="584200"/>
            <a:ext cx="959908" cy="5651500"/>
          </a:xfrm>
        </p:spPr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008D148E-5899-2F0D-291A-B047E2189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9338" y="6409951"/>
            <a:ext cx="982662" cy="273799"/>
          </a:xfrm>
        </p:spPr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3CB9804-721E-62C8-ED5E-B86A113B2582}"/>
              </a:ext>
            </a:extLst>
          </p:cNvPr>
          <p:cNvSpPr/>
          <p:nvPr userDrawn="1"/>
        </p:nvSpPr>
        <p:spPr>
          <a:xfrm>
            <a:off x="1143348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 Placeholder 14">
            <a:extLst>
              <a:ext uri="{FF2B5EF4-FFF2-40B4-BE49-F238E27FC236}">
                <a16:creationId xmlns:a16="http://schemas.microsoft.com/office/drawing/2014/main" id="{2164ACCB-4775-B984-73C6-8A6ADC18A79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143348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49" name="Text Placeholder 6">
            <a:extLst>
              <a:ext uri="{FF2B5EF4-FFF2-40B4-BE49-F238E27FC236}">
                <a16:creationId xmlns:a16="http://schemas.microsoft.com/office/drawing/2014/main" id="{9810C02C-69E1-8A65-0248-75B54F0B44E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304414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50" name="Text Placeholder 29">
            <a:extLst>
              <a:ext uri="{FF2B5EF4-FFF2-40B4-BE49-F238E27FC236}">
                <a16:creationId xmlns:a16="http://schemas.microsoft.com/office/drawing/2014/main" id="{F3CA8122-E220-FE68-4EE6-122DE04AAD1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60400" y="4099332"/>
            <a:ext cx="2547189" cy="627167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1" name="Text Placeholder 29">
            <a:extLst>
              <a:ext uri="{FF2B5EF4-FFF2-40B4-BE49-F238E27FC236}">
                <a16:creationId xmlns:a16="http://schemas.microsoft.com/office/drawing/2014/main" id="{69C239CE-30E0-C3F1-9569-E9BE12EA2B8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60400" y="4798500"/>
            <a:ext cx="2547189" cy="143719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47CD1FC-E906-1EE0-880A-46618A8FDC93}"/>
              </a:ext>
            </a:extLst>
          </p:cNvPr>
          <p:cNvSpPr/>
          <p:nvPr userDrawn="1"/>
        </p:nvSpPr>
        <p:spPr>
          <a:xfrm>
            <a:off x="4621935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 Placeholder 14">
            <a:extLst>
              <a:ext uri="{FF2B5EF4-FFF2-40B4-BE49-F238E27FC236}">
                <a16:creationId xmlns:a16="http://schemas.microsoft.com/office/drawing/2014/main" id="{6AD41DF6-84AC-A583-FBD6-7F6C4886855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621935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E9BFB3C1-C619-74D7-4784-15DC9FE5D36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783001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55" name="Text Placeholder 29">
            <a:extLst>
              <a:ext uri="{FF2B5EF4-FFF2-40B4-BE49-F238E27FC236}">
                <a16:creationId xmlns:a16="http://schemas.microsoft.com/office/drawing/2014/main" id="{0000965D-2578-6155-35FE-CAFB6E489F4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138987" y="4099333"/>
            <a:ext cx="2547189" cy="627166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6" name="Text Placeholder 29">
            <a:extLst>
              <a:ext uri="{FF2B5EF4-FFF2-40B4-BE49-F238E27FC236}">
                <a16:creationId xmlns:a16="http://schemas.microsoft.com/office/drawing/2014/main" id="{A54A5D8D-144A-1E61-73E9-F9E0B375DBD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138987" y="4798500"/>
            <a:ext cx="2547189" cy="143719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87B446E-ABEB-3CE2-C73F-1FE1E3CBDEFF}"/>
              </a:ext>
            </a:extLst>
          </p:cNvPr>
          <p:cNvSpPr/>
          <p:nvPr userDrawn="1"/>
        </p:nvSpPr>
        <p:spPr>
          <a:xfrm>
            <a:off x="8100522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 Placeholder 14">
            <a:extLst>
              <a:ext uri="{FF2B5EF4-FFF2-40B4-BE49-F238E27FC236}">
                <a16:creationId xmlns:a16="http://schemas.microsoft.com/office/drawing/2014/main" id="{8DF74A7B-251C-1765-68DB-B019567970C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100522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0279DAD5-70CB-F0E3-6937-C80203E8D03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261588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CB0D9F53-B02F-FF06-059E-397FB0657577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617574" y="4099333"/>
            <a:ext cx="2547189" cy="627166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1" name="Text Placeholder 29">
            <a:extLst>
              <a:ext uri="{FF2B5EF4-FFF2-40B4-BE49-F238E27FC236}">
                <a16:creationId xmlns:a16="http://schemas.microsoft.com/office/drawing/2014/main" id="{AD6C30FA-07A5-06D6-0D59-0BC83E5097D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7617574" y="4798500"/>
            <a:ext cx="2547189" cy="143719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40470541"/>
      </p:ext>
    </p:extLst>
  </p:cSld>
  <p:clrMapOvr>
    <a:masterClrMapping/>
  </p:clrMapOvr>
  <p:transition spd="slow">
    <p:wheel spokes="1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adial Bars C4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9504363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75FE0AD0-CD14-1F2B-3E86-2DDB59FF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32092" y="584200"/>
            <a:ext cx="959908" cy="5651500"/>
          </a:xfrm>
        </p:spPr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624A1B1-CC28-AC26-5D0A-D7946A0E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9338" y="6409951"/>
            <a:ext cx="982662" cy="273799"/>
          </a:xfrm>
        </p:spPr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0C58962-809D-907B-6699-78E1D2CF3F20}"/>
              </a:ext>
            </a:extLst>
          </p:cNvPr>
          <p:cNvSpPr/>
          <p:nvPr userDrawn="1"/>
        </p:nvSpPr>
        <p:spPr>
          <a:xfrm>
            <a:off x="1015930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ABA85B3B-E448-EFCE-CB3B-05728EE1F48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15930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935BEF1A-72AC-9D10-B716-C19EC31A328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76996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E9B909BB-3954-D491-0151-5EBFA6EF9D0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60401" y="4099332"/>
            <a:ext cx="2292350" cy="62716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BFEF2243-2620-28A0-A7D7-23BD8E21D79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60401" y="4798500"/>
            <a:ext cx="2292350" cy="143719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5791067-041F-39E0-4A4A-2B084E1F445D}"/>
              </a:ext>
            </a:extLst>
          </p:cNvPr>
          <p:cNvSpPr/>
          <p:nvPr userDrawn="1"/>
        </p:nvSpPr>
        <p:spPr>
          <a:xfrm>
            <a:off x="3711066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DAA495C1-41C8-8470-693A-23FBBA04781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711066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CF51E5F6-FBF5-5D9F-8992-00A4497465E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72132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55" name="Text Placeholder 29">
            <a:extLst>
              <a:ext uri="{FF2B5EF4-FFF2-40B4-BE49-F238E27FC236}">
                <a16:creationId xmlns:a16="http://schemas.microsoft.com/office/drawing/2014/main" id="{91EFFD91-735D-4442-8C68-8FAD26665FC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3355537" y="4099332"/>
            <a:ext cx="2292350" cy="62716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6" name="Text Placeholder 29">
            <a:extLst>
              <a:ext uri="{FF2B5EF4-FFF2-40B4-BE49-F238E27FC236}">
                <a16:creationId xmlns:a16="http://schemas.microsoft.com/office/drawing/2014/main" id="{5786BC41-AD89-DE68-CB78-F698D2E11E5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355537" y="4798500"/>
            <a:ext cx="2292350" cy="143719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C160F58-728D-A52C-08AA-F42DDAA5E3DC}"/>
              </a:ext>
            </a:extLst>
          </p:cNvPr>
          <p:cNvSpPr/>
          <p:nvPr userDrawn="1"/>
        </p:nvSpPr>
        <p:spPr>
          <a:xfrm>
            <a:off x="6406202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 Placeholder 14">
            <a:extLst>
              <a:ext uri="{FF2B5EF4-FFF2-40B4-BE49-F238E27FC236}">
                <a16:creationId xmlns:a16="http://schemas.microsoft.com/office/drawing/2014/main" id="{B3908635-6131-8EB6-97C3-CCD2E38FFCB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406202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E4D58461-87D7-5F21-192F-740BBD3E4442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567268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830D37F2-A5A4-F0B5-36E0-EEE3F23D97A6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050673" y="4099332"/>
            <a:ext cx="2292350" cy="62716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1" name="Text Placeholder 29">
            <a:extLst>
              <a:ext uri="{FF2B5EF4-FFF2-40B4-BE49-F238E27FC236}">
                <a16:creationId xmlns:a16="http://schemas.microsoft.com/office/drawing/2014/main" id="{2ECFE44A-FDEC-C969-8F62-EC9E2477935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050673" y="4798500"/>
            <a:ext cx="2292350" cy="143719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A6B346A-0427-D221-455C-458B63343FB5}"/>
              </a:ext>
            </a:extLst>
          </p:cNvPr>
          <p:cNvSpPr/>
          <p:nvPr userDrawn="1"/>
        </p:nvSpPr>
        <p:spPr>
          <a:xfrm>
            <a:off x="9101339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Text Placeholder 14">
            <a:extLst>
              <a:ext uri="{FF2B5EF4-FFF2-40B4-BE49-F238E27FC236}">
                <a16:creationId xmlns:a16="http://schemas.microsoft.com/office/drawing/2014/main" id="{03EACB83-C3B0-3326-55EA-F4960694C1E6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101339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8C1A46F9-4764-0BF7-E5C3-C0CBEE70C7E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262405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569BE5B1-CAAC-47F8-066B-86F90E8FAFE5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745810" y="4099332"/>
            <a:ext cx="2292350" cy="62716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6" name="Text Placeholder 29">
            <a:extLst>
              <a:ext uri="{FF2B5EF4-FFF2-40B4-BE49-F238E27FC236}">
                <a16:creationId xmlns:a16="http://schemas.microsoft.com/office/drawing/2014/main" id="{B928F8F4-4A25-832D-07D8-F5060BF46F05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8745810" y="4798500"/>
            <a:ext cx="2292350" cy="143719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6239913"/>
      </p:ext>
    </p:extLst>
  </p:cSld>
  <p:clrMapOvr>
    <a:masterClrMapping/>
  </p:clrMapOvr>
  <p:transition spd="slow">
    <p:wheel spokes="1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10214962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75FE0AD0-CD14-1F2B-3E86-2DDB59FF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32092" y="584200"/>
            <a:ext cx="959908" cy="5651500"/>
          </a:xfrm>
        </p:spPr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624A1B1-CC28-AC26-5D0A-D7946A0E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9338" y="6409951"/>
            <a:ext cx="982662" cy="273799"/>
          </a:xfrm>
        </p:spPr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87153CBE-BBCC-4565-40E6-2840B5630B3A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60399" y="1943100"/>
            <a:ext cx="5042651" cy="4292600"/>
          </a:xfrm>
        </p:spPr>
        <p:txBody>
          <a:bodyPr/>
          <a:lstStyle>
            <a:lvl1pPr>
              <a:defRPr sz="1800"/>
            </a:lvl1pPr>
          </a:lstStyle>
          <a:p>
            <a:endParaRPr lang="en-GB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39351F47-98EA-4307-2EE7-5B211D424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0" y="1949450"/>
            <a:ext cx="4779358" cy="563679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51567CB2-2212-DBA6-48A3-843D5565777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96000" y="2585129"/>
            <a:ext cx="4779358" cy="3650572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42027396"/>
      </p:ext>
    </p:extLst>
  </p:cSld>
  <p:clrMapOvr>
    <a:masterClrMapping/>
  </p:clrMapOvr>
  <p:transition spd="slow">
    <p:wheel spokes="1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10214959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75FE0AD0-CD14-1F2B-3E86-2DDB59FF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32092" y="584200"/>
            <a:ext cx="959908" cy="5651500"/>
          </a:xfrm>
        </p:spPr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624A1B1-CC28-AC26-5D0A-D7946A0E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9338" y="6409951"/>
            <a:ext cx="982662" cy="273799"/>
          </a:xfrm>
        </p:spPr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3" name="Chart Placeholder 3">
            <a:extLst>
              <a:ext uri="{FF2B5EF4-FFF2-40B4-BE49-F238E27FC236}">
                <a16:creationId xmlns:a16="http://schemas.microsoft.com/office/drawing/2014/main" id="{5F70DDED-3597-69E5-DD5A-F7D08BCFE350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831757" y="1943100"/>
            <a:ext cx="5042651" cy="4292600"/>
          </a:xfrm>
        </p:spPr>
        <p:txBody>
          <a:bodyPr/>
          <a:lstStyle>
            <a:lvl1pPr>
              <a:defRPr sz="1800"/>
            </a:lvl1pPr>
          </a:lstStyle>
          <a:p>
            <a:endParaRPr lang="en-GB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ED94DB3B-288F-70A0-50D6-FB19B488F1F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65424" y="1949450"/>
            <a:ext cx="4815576" cy="563679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E710EAB5-7912-BB3A-E9EB-B5108A43EC8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5424" y="2585129"/>
            <a:ext cx="4815576" cy="3650572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38257530"/>
      </p:ext>
    </p:extLst>
  </p:cSld>
  <p:clrMapOvr>
    <a:masterClrMapping/>
  </p:clrMapOvr>
  <p:transition spd="slow">
    <p:wheel spokes="1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07" y="584200"/>
            <a:ext cx="9887490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9233F8-FB80-430E-11F9-D58FC66AB5FE}"/>
              </a:ext>
            </a:extLst>
          </p:cNvPr>
          <p:cNvCxnSpPr>
            <a:cxnSpLocks/>
          </p:cNvCxnSpPr>
          <p:nvPr userDrawn="1"/>
        </p:nvCxnSpPr>
        <p:spPr>
          <a:xfrm>
            <a:off x="721063" y="4055574"/>
            <a:ext cx="10404475" cy="0"/>
          </a:xfrm>
          <a:prstGeom prst="line">
            <a:avLst/>
          </a:prstGeom>
          <a:ln w="381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4CDE9001-2BFE-DC7E-3376-A5321A78950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270000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220CFCED-1102-2362-47DC-164859E7300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700535" y="4535917"/>
            <a:ext cx="3206743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A0C1754-2516-594E-668C-3DC0D7EE3E4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700535" y="5115248"/>
            <a:ext cx="3206743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523A7DD9-C0F9-8011-30C3-323E467C5B8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533510" y="4912431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E9CF1C14-210B-3036-9DF5-67882AC7650B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7405878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7665C342-4CCB-3763-A555-74A520310A89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842636" y="4535917"/>
            <a:ext cx="3206743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42782480-C89D-6947-8E08-1B55E953802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842636" y="5115248"/>
            <a:ext cx="3206743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5" name="Text Placeholder 29">
            <a:extLst>
              <a:ext uri="{FF2B5EF4-FFF2-40B4-BE49-F238E27FC236}">
                <a16:creationId xmlns:a16="http://schemas.microsoft.com/office/drawing/2014/main" id="{688FAA17-CBEB-FBA3-2CA3-39DD5423E01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6643988" y="4912431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F9766493-783D-E1C6-82E2-DDBEC4B17C8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771586" y="1762479"/>
            <a:ext cx="3206743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29" name="Text Placeholder 29">
            <a:extLst>
              <a:ext uri="{FF2B5EF4-FFF2-40B4-BE49-F238E27FC236}">
                <a16:creationId xmlns:a16="http://schemas.microsoft.com/office/drawing/2014/main" id="{378D5432-DB0A-21D0-BE1A-E9C22965727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771586" y="2341810"/>
            <a:ext cx="3206743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B2333B0A-C67D-B13E-0D9C-4133E323674C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337939" y="38354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36" name="Text Placeholder 29">
            <a:extLst>
              <a:ext uri="{FF2B5EF4-FFF2-40B4-BE49-F238E27FC236}">
                <a16:creationId xmlns:a16="http://schemas.microsoft.com/office/drawing/2014/main" id="{6DBDC8DD-0515-CDB5-2063-5F285554243C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3541124" y="2873321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61F6564-09B9-B3C2-A41A-894D3539A18C}"/>
              </a:ext>
            </a:extLst>
          </p:cNvPr>
          <p:cNvCxnSpPr>
            <a:cxnSpLocks/>
          </p:cNvCxnSpPr>
          <p:nvPr userDrawn="1"/>
        </p:nvCxnSpPr>
        <p:spPr>
          <a:xfrm flipV="1">
            <a:off x="4539675" y="2194618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E7928C-DB7D-A511-D2FC-350F7567E3B8}"/>
              </a:ext>
            </a:extLst>
          </p:cNvPr>
          <p:cNvCxnSpPr>
            <a:cxnSpLocks/>
          </p:cNvCxnSpPr>
          <p:nvPr userDrawn="1"/>
        </p:nvCxnSpPr>
        <p:spPr>
          <a:xfrm>
            <a:off x="1471736" y="4209648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5D3AD0-429B-C767-50E5-8775DDB6FB4A}"/>
              </a:ext>
            </a:extLst>
          </p:cNvPr>
          <p:cNvCxnSpPr>
            <a:cxnSpLocks/>
          </p:cNvCxnSpPr>
          <p:nvPr userDrawn="1"/>
        </p:nvCxnSpPr>
        <p:spPr>
          <a:xfrm>
            <a:off x="7607614" y="4209648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571203"/>
      </p:ext>
    </p:extLst>
  </p:cSld>
  <p:clrMapOvr>
    <a:masterClrMapping/>
  </p:clrMapOvr>
  <p:transition spd="slow">
    <p:wheel spokes="1"/>
  </p:transition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2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07" y="584200"/>
            <a:ext cx="9887490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9233F8-FB80-430E-11F9-D58FC66AB5FE}"/>
              </a:ext>
            </a:extLst>
          </p:cNvPr>
          <p:cNvCxnSpPr>
            <a:cxnSpLocks/>
          </p:cNvCxnSpPr>
          <p:nvPr userDrawn="1"/>
        </p:nvCxnSpPr>
        <p:spPr>
          <a:xfrm>
            <a:off x="721063" y="4055574"/>
            <a:ext cx="10404475" cy="0"/>
          </a:xfrm>
          <a:prstGeom prst="line">
            <a:avLst/>
          </a:prstGeom>
          <a:ln w="381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4CDE9001-2BFE-DC7E-3376-A5321A78950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270000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220CFCED-1102-2362-47DC-164859E7300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700536" y="1757346"/>
            <a:ext cx="229235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A0C1754-2516-594E-668C-3DC0D7EE3E4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700536" y="2336677"/>
            <a:ext cx="229235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AE8DE7-75E7-4F02-4247-F971195B925F}"/>
              </a:ext>
            </a:extLst>
          </p:cNvPr>
          <p:cNvCxnSpPr>
            <a:cxnSpLocks/>
          </p:cNvCxnSpPr>
          <p:nvPr userDrawn="1"/>
        </p:nvCxnSpPr>
        <p:spPr>
          <a:xfrm flipV="1">
            <a:off x="1475248" y="2194618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523A7DD9-C0F9-8011-30C3-323E467C5B8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485885" y="2870200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E9CF1C14-210B-3036-9DF5-67882AC7650B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019800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7665C342-4CCB-3763-A555-74A520310A89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456559" y="1757346"/>
            <a:ext cx="229235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42782480-C89D-6947-8E08-1B55E953802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456559" y="2336677"/>
            <a:ext cx="229235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A2BA3B-5621-FCD2-2980-67CE5578D598}"/>
              </a:ext>
            </a:extLst>
          </p:cNvPr>
          <p:cNvCxnSpPr>
            <a:cxnSpLocks/>
          </p:cNvCxnSpPr>
          <p:nvPr userDrawn="1"/>
        </p:nvCxnSpPr>
        <p:spPr>
          <a:xfrm flipV="1">
            <a:off x="6231271" y="2194618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9">
            <a:extLst>
              <a:ext uri="{FF2B5EF4-FFF2-40B4-BE49-F238E27FC236}">
                <a16:creationId xmlns:a16="http://schemas.microsoft.com/office/drawing/2014/main" id="{688FAA17-CBEB-FBA3-2CA3-39DD5423E01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5210285" y="2870200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F9766493-783D-E1C6-82E2-DDBEC4B17C8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078247" y="4532530"/>
            <a:ext cx="229235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29" name="Text Placeholder 29">
            <a:extLst>
              <a:ext uri="{FF2B5EF4-FFF2-40B4-BE49-F238E27FC236}">
                <a16:creationId xmlns:a16="http://schemas.microsoft.com/office/drawing/2014/main" id="{378D5432-DB0A-21D0-BE1A-E9C22965727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078247" y="5111861"/>
            <a:ext cx="229235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B2333B0A-C67D-B13E-0D9C-4133E323674C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632200" y="38354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 algn="ctr" defTabSz="914400"/>
            <a:endParaRPr lang="en-ID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0EF1C2-7EDE-78C6-D641-08043B04E8ED}"/>
              </a:ext>
            </a:extLst>
          </p:cNvPr>
          <p:cNvCxnSpPr>
            <a:cxnSpLocks/>
          </p:cNvCxnSpPr>
          <p:nvPr userDrawn="1"/>
        </p:nvCxnSpPr>
        <p:spPr>
          <a:xfrm>
            <a:off x="3852958" y="4209648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29">
            <a:extLst>
              <a:ext uri="{FF2B5EF4-FFF2-40B4-BE49-F238E27FC236}">
                <a16:creationId xmlns:a16="http://schemas.microsoft.com/office/drawing/2014/main" id="{6DBDC8DD-0515-CDB5-2063-5F285554243C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2860785" y="4902200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32" name="Text Placeholder 29">
            <a:extLst>
              <a:ext uri="{FF2B5EF4-FFF2-40B4-BE49-F238E27FC236}">
                <a16:creationId xmlns:a16="http://schemas.microsoft.com/office/drawing/2014/main" id="{E4A10460-AAA3-75F4-08DB-EA1A7285EE37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833667" y="4532530"/>
            <a:ext cx="229235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33" name="Text Placeholder 29">
            <a:extLst>
              <a:ext uri="{FF2B5EF4-FFF2-40B4-BE49-F238E27FC236}">
                <a16:creationId xmlns:a16="http://schemas.microsoft.com/office/drawing/2014/main" id="{599DF0B8-6317-2C1C-FF92-82D8E4568E0A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833667" y="5111861"/>
            <a:ext cx="229235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2AB0158A-C062-A471-A6BC-DA5CC26BF31F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8394700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 algn="ctr" defTabSz="914400"/>
            <a:endParaRPr lang="en-ID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58D3E01-E9B8-FF1E-3706-6BD94F13C981}"/>
              </a:ext>
            </a:extLst>
          </p:cNvPr>
          <p:cNvCxnSpPr>
            <a:cxnSpLocks/>
          </p:cNvCxnSpPr>
          <p:nvPr userDrawn="1"/>
        </p:nvCxnSpPr>
        <p:spPr>
          <a:xfrm>
            <a:off x="8608378" y="4209648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DA84726B-856E-619A-A121-C00FACEED2F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7610585" y="4902200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47768954"/>
      </p:ext>
    </p:extLst>
  </p:cSld>
  <p:clrMapOvr>
    <a:masterClrMapping/>
  </p:clrMapOvr>
  <p:transition spd="slow">
    <p:wheel spokes="1"/>
  </p:transition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3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07" y="584200"/>
            <a:ext cx="9887490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9233F8-FB80-430E-11F9-D58FC66AB5FE}"/>
              </a:ext>
            </a:extLst>
          </p:cNvPr>
          <p:cNvCxnSpPr>
            <a:cxnSpLocks/>
          </p:cNvCxnSpPr>
          <p:nvPr userDrawn="1"/>
        </p:nvCxnSpPr>
        <p:spPr>
          <a:xfrm>
            <a:off x="721063" y="4055574"/>
            <a:ext cx="10404475" cy="0"/>
          </a:xfrm>
          <a:prstGeom prst="line">
            <a:avLst/>
          </a:prstGeom>
          <a:ln w="381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4CDE9001-2BFE-DC7E-3376-A5321A78950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041400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220CFCED-1102-2362-47DC-164859E7300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471936" y="4531248"/>
            <a:ext cx="229235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A0C1754-2516-594E-668C-3DC0D7EE3E4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471936" y="5110579"/>
            <a:ext cx="229235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AE8DE7-75E7-4F02-4247-F971195B925F}"/>
              </a:ext>
            </a:extLst>
          </p:cNvPr>
          <p:cNvCxnSpPr>
            <a:cxnSpLocks/>
          </p:cNvCxnSpPr>
          <p:nvPr userDrawn="1"/>
        </p:nvCxnSpPr>
        <p:spPr>
          <a:xfrm>
            <a:off x="1246648" y="4201036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523A7DD9-C0F9-8011-30C3-323E467C5B8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257285" y="4955514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62CC70E6-A404-7511-9BE1-3343D51E6C20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866547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D97195B5-32EB-A3AD-2954-5FD3D1CFB87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297083" y="1757346"/>
            <a:ext cx="229235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AA2E9FE1-AC1C-8B0F-03CB-2D268D863949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297083" y="2336677"/>
            <a:ext cx="229235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3C0F31-389D-91BD-A06E-769E6C3FEF1A}"/>
              </a:ext>
            </a:extLst>
          </p:cNvPr>
          <p:cNvCxnSpPr>
            <a:cxnSpLocks/>
          </p:cNvCxnSpPr>
          <p:nvPr userDrawn="1"/>
        </p:nvCxnSpPr>
        <p:spPr>
          <a:xfrm flipV="1">
            <a:off x="3071795" y="2194618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598109B0-5D70-7BF3-D7DD-09335F66343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 rot="16200000">
            <a:off x="2082432" y="2870200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25" name="Text Placeholder 39">
            <a:extLst>
              <a:ext uri="{FF2B5EF4-FFF2-40B4-BE49-F238E27FC236}">
                <a16:creationId xmlns:a16="http://schemas.microsoft.com/office/drawing/2014/main" id="{111BA7C4-4F03-ED6B-DF53-D39BF2377770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4691694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BC773118-8422-1E23-C40F-54D9D49BE684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5122230" y="4531248"/>
            <a:ext cx="229235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39" name="Text Placeholder 29">
            <a:extLst>
              <a:ext uri="{FF2B5EF4-FFF2-40B4-BE49-F238E27FC236}">
                <a16:creationId xmlns:a16="http://schemas.microsoft.com/office/drawing/2014/main" id="{65EDAE88-2BA6-B822-2187-A611D84C71C8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122230" y="5110579"/>
            <a:ext cx="229235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B70B3FF-2AD1-660F-2DA3-B3B8D7036081}"/>
              </a:ext>
            </a:extLst>
          </p:cNvPr>
          <p:cNvCxnSpPr>
            <a:cxnSpLocks/>
          </p:cNvCxnSpPr>
          <p:nvPr userDrawn="1"/>
        </p:nvCxnSpPr>
        <p:spPr>
          <a:xfrm>
            <a:off x="4896942" y="4201036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Placeholder 29">
            <a:extLst>
              <a:ext uri="{FF2B5EF4-FFF2-40B4-BE49-F238E27FC236}">
                <a16:creationId xmlns:a16="http://schemas.microsoft.com/office/drawing/2014/main" id="{10E4AB2D-4CAD-7FD1-5BFB-C4018C77DE4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 rot="16200000">
            <a:off x="3907579" y="4955514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46" name="Text Placeholder 39">
            <a:extLst>
              <a:ext uri="{FF2B5EF4-FFF2-40B4-BE49-F238E27FC236}">
                <a16:creationId xmlns:a16="http://schemas.microsoft.com/office/drawing/2014/main" id="{9710F7E5-7B54-E3FB-92E0-A9DF00EDE9AC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6516841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47" name="Text Placeholder 29">
            <a:extLst>
              <a:ext uri="{FF2B5EF4-FFF2-40B4-BE49-F238E27FC236}">
                <a16:creationId xmlns:a16="http://schemas.microsoft.com/office/drawing/2014/main" id="{2907DB3D-2B69-E237-8338-368AE3C8E131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6947377" y="1757346"/>
            <a:ext cx="229235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48" name="Text Placeholder 29">
            <a:extLst>
              <a:ext uri="{FF2B5EF4-FFF2-40B4-BE49-F238E27FC236}">
                <a16:creationId xmlns:a16="http://schemas.microsoft.com/office/drawing/2014/main" id="{9F1F84CD-5412-F357-81AC-9B8B5B1A7F58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6947377" y="2336677"/>
            <a:ext cx="229235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0693A71-45D6-1588-388C-A8FE703EF123}"/>
              </a:ext>
            </a:extLst>
          </p:cNvPr>
          <p:cNvCxnSpPr>
            <a:cxnSpLocks/>
          </p:cNvCxnSpPr>
          <p:nvPr userDrawn="1"/>
        </p:nvCxnSpPr>
        <p:spPr>
          <a:xfrm flipV="1">
            <a:off x="6722089" y="2194618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Placeholder 29">
            <a:extLst>
              <a:ext uri="{FF2B5EF4-FFF2-40B4-BE49-F238E27FC236}">
                <a16:creationId xmlns:a16="http://schemas.microsoft.com/office/drawing/2014/main" id="{65A3D2C8-889B-01C5-7D8C-97BD1B272C6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 rot="16200000">
            <a:off x="5732726" y="2870200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51" name="Text Placeholder 39">
            <a:extLst>
              <a:ext uri="{FF2B5EF4-FFF2-40B4-BE49-F238E27FC236}">
                <a16:creationId xmlns:a16="http://schemas.microsoft.com/office/drawing/2014/main" id="{9D09C73E-BF12-DCB6-8B09-3D6FAFFBE287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8341989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52" name="Text Placeholder 29">
            <a:extLst>
              <a:ext uri="{FF2B5EF4-FFF2-40B4-BE49-F238E27FC236}">
                <a16:creationId xmlns:a16="http://schemas.microsoft.com/office/drawing/2014/main" id="{591DC484-B7DD-3074-21D1-3778747EC0B3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8772525" y="4531248"/>
            <a:ext cx="229235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53" name="Text Placeholder 29">
            <a:extLst>
              <a:ext uri="{FF2B5EF4-FFF2-40B4-BE49-F238E27FC236}">
                <a16:creationId xmlns:a16="http://schemas.microsoft.com/office/drawing/2014/main" id="{8F10405C-6C63-407E-0665-697D51F06D72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8772525" y="5110579"/>
            <a:ext cx="229235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1358042-CB42-39F0-6A04-A382CBEF7788}"/>
              </a:ext>
            </a:extLst>
          </p:cNvPr>
          <p:cNvCxnSpPr>
            <a:cxnSpLocks/>
          </p:cNvCxnSpPr>
          <p:nvPr userDrawn="1"/>
        </p:nvCxnSpPr>
        <p:spPr>
          <a:xfrm>
            <a:off x="8547237" y="4201036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29">
            <a:extLst>
              <a:ext uri="{FF2B5EF4-FFF2-40B4-BE49-F238E27FC236}">
                <a16:creationId xmlns:a16="http://schemas.microsoft.com/office/drawing/2014/main" id="{AB736FB3-1E84-076D-986C-E0478B505A1B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 rot="16200000">
            <a:off x="7557874" y="4955514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97916208"/>
      </p:ext>
    </p:extLst>
  </p:cSld>
  <p:clrMapOvr>
    <a:masterClrMapping/>
  </p:clrMapOvr>
  <p:transition spd="slow">
    <p:wheel spokes="1"/>
  </p:transition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4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07" y="584200"/>
            <a:ext cx="9887490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9233F8-FB80-430E-11F9-D58FC66AB5FE}"/>
              </a:ext>
            </a:extLst>
          </p:cNvPr>
          <p:cNvCxnSpPr>
            <a:cxnSpLocks/>
          </p:cNvCxnSpPr>
          <p:nvPr userDrawn="1"/>
        </p:nvCxnSpPr>
        <p:spPr>
          <a:xfrm>
            <a:off x="721063" y="4055574"/>
            <a:ext cx="10404475" cy="0"/>
          </a:xfrm>
          <a:prstGeom prst="line">
            <a:avLst/>
          </a:prstGeom>
          <a:ln w="381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4CDE9001-2BFE-DC7E-3376-A5321A78950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041400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220CFCED-1102-2362-47DC-164859E7300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471936" y="4531248"/>
            <a:ext cx="154558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A0C1754-2516-594E-668C-3DC0D7EE3E4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471936" y="5110579"/>
            <a:ext cx="154558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AE8DE7-75E7-4F02-4247-F971195B925F}"/>
              </a:ext>
            </a:extLst>
          </p:cNvPr>
          <p:cNvCxnSpPr>
            <a:cxnSpLocks/>
          </p:cNvCxnSpPr>
          <p:nvPr userDrawn="1"/>
        </p:nvCxnSpPr>
        <p:spPr>
          <a:xfrm>
            <a:off x="1246648" y="4201036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523A7DD9-C0F9-8011-30C3-323E467C5B8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257285" y="4955514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36" name="Text Placeholder 39">
            <a:extLst>
              <a:ext uri="{FF2B5EF4-FFF2-40B4-BE49-F238E27FC236}">
                <a16:creationId xmlns:a16="http://schemas.microsoft.com/office/drawing/2014/main" id="{8738AA9D-B5D1-E661-D46F-7AE3913D8C04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614044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319EB4E9-F375-A264-51F4-9F8C9F360518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044580" y="2145226"/>
            <a:ext cx="154558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41" name="Text Placeholder 29">
            <a:extLst>
              <a:ext uri="{FF2B5EF4-FFF2-40B4-BE49-F238E27FC236}">
                <a16:creationId xmlns:a16="http://schemas.microsoft.com/office/drawing/2014/main" id="{D01CDC55-2FCA-B4DB-8319-8DEB1BCEB1E5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044580" y="2724557"/>
            <a:ext cx="154558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D8A6B9E-77A7-E7B4-4FE3-44D4030416D8}"/>
              </a:ext>
            </a:extLst>
          </p:cNvPr>
          <p:cNvCxnSpPr>
            <a:cxnSpLocks/>
          </p:cNvCxnSpPr>
          <p:nvPr userDrawn="1"/>
        </p:nvCxnSpPr>
        <p:spPr>
          <a:xfrm>
            <a:off x="2819292" y="1815014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Placeholder 29">
            <a:extLst>
              <a:ext uri="{FF2B5EF4-FFF2-40B4-BE49-F238E27FC236}">
                <a16:creationId xmlns:a16="http://schemas.microsoft.com/office/drawing/2014/main" id="{6C4FF98D-7D78-6D09-0706-7E3E23B84D8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 rot="16200000">
            <a:off x="1829929" y="2569492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56" name="Text Placeholder 39">
            <a:extLst>
              <a:ext uri="{FF2B5EF4-FFF2-40B4-BE49-F238E27FC236}">
                <a16:creationId xmlns:a16="http://schemas.microsoft.com/office/drawing/2014/main" id="{083F00A7-04DE-84D0-91B0-61BAF1EF3B64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4186688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57" name="Text Placeholder 29">
            <a:extLst>
              <a:ext uri="{FF2B5EF4-FFF2-40B4-BE49-F238E27FC236}">
                <a16:creationId xmlns:a16="http://schemas.microsoft.com/office/drawing/2014/main" id="{83636FEA-A74C-BB27-67F7-9B6D3E3DC54D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617224" y="4531248"/>
            <a:ext cx="154558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58" name="Text Placeholder 29">
            <a:extLst>
              <a:ext uri="{FF2B5EF4-FFF2-40B4-BE49-F238E27FC236}">
                <a16:creationId xmlns:a16="http://schemas.microsoft.com/office/drawing/2014/main" id="{F8F88145-1753-4141-BB07-5D36AFBC9BA2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617224" y="5110579"/>
            <a:ext cx="154558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7CC0F4E-63E2-9098-18AC-B866E95ED87A}"/>
              </a:ext>
            </a:extLst>
          </p:cNvPr>
          <p:cNvCxnSpPr>
            <a:cxnSpLocks/>
          </p:cNvCxnSpPr>
          <p:nvPr userDrawn="1"/>
        </p:nvCxnSpPr>
        <p:spPr>
          <a:xfrm>
            <a:off x="4391936" y="4201036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A38E980A-D97F-70C8-2EAA-E360966CD21F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 rot="16200000">
            <a:off x="3402573" y="4955514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61" name="Text Placeholder 39">
            <a:extLst>
              <a:ext uri="{FF2B5EF4-FFF2-40B4-BE49-F238E27FC236}">
                <a16:creationId xmlns:a16="http://schemas.microsoft.com/office/drawing/2014/main" id="{1C980CF6-DE07-E961-5CB4-5BB0AE929806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5759332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62" name="Text Placeholder 29">
            <a:extLst>
              <a:ext uri="{FF2B5EF4-FFF2-40B4-BE49-F238E27FC236}">
                <a16:creationId xmlns:a16="http://schemas.microsoft.com/office/drawing/2014/main" id="{2A969E6B-BB5F-35B0-3AC1-3A267C7BDCD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6189868" y="2145226"/>
            <a:ext cx="154558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70CBB720-9C6C-B684-7805-CEB0CD039A9B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6189868" y="2724557"/>
            <a:ext cx="154558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C004362-FC43-176C-B5B9-DCD62CE171F0}"/>
              </a:ext>
            </a:extLst>
          </p:cNvPr>
          <p:cNvCxnSpPr>
            <a:cxnSpLocks/>
          </p:cNvCxnSpPr>
          <p:nvPr userDrawn="1"/>
        </p:nvCxnSpPr>
        <p:spPr>
          <a:xfrm>
            <a:off x="5964580" y="1815014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AF8E2EF6-C61A-6777-E2D6-1FEFFADA84CC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 rot="16200000">
            <a:off x="4975217" y="2569492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66" name="Text Placeholder 39">
            <a:extLst>
              <a:ext uri="{FF2B5EF4-FFF2-40B4-BE49-F238E27FC236}">
                <a16:creationId xmlns:a16="http://schemas.microsoft.com/office/drawing/2014/main" id="{4361108A-4725-DEFD-443F-260BC03C92B6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7331976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67" name="Text Placeholder 29">
            <a:extLst>
              <a:ext uri="{FF2B5EF4-FFF2-40B4-BE49-F238E27FC236}">
                <a16:creationId xmlns:a16="http://schemas.microsoft.com/office/drawing/2014/main" id="{4B826B9E-2A30-C8BE-CF00-F78B3F572CF4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7762512" y="4531248"/>
            <a:ext cx="154558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68" name="Text Placeholder 29">
            <a:extLst>
              <a:ext uri="{FF2B5EF4-FFF2-40B4-BE49-F238E27FC236}">
                <a16:creationId xmlns:a16="http://schemas.microsoft.com/office/drawing/2014/main" id="{62BBD775-ADAB-33FF-5219-8D2DCBA6FF2E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7762512" y="5110579"/>
            <a:ext cx="154558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BD19F8A-A6B7-149F-9E49-59D0A8B4A474}"/>
              </a:ext>
            </a:extLst>
          </p:cNvPr>
          <p:cNvCxnSpPr>
            <a:cxnSpLocks/>
          </p:cNvCxnSpPr>
          <p:nvPr userDrawn="1"/>
        </p:nvCxnSpPr>
        <p:spPr>
          <a:xfrm>
            <a:off x="7537224" y="4201036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 Placeholder 29">
            <a:extLst>
              <a:ext uri="{FF2B5EF4-FFF2-40B4-BE49-F238E27FC236}">
                <a16:creationId xmlns:a16="http://schemas.microsoft.com/office/drawing/2014/main" id="{B6F9F172-58EC-8DB2-1BF8-8545A83F5248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 rot="16200000">
            <a:off x="6547861" y="4955514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71" name="Text Placeholder 39">
            <a:extLst>
              <a:ext uri="{FF2B5EF4-FFF2-40B4-BE49-F238E27FC236}">
                <a16:creationId xmlns:a16="http://schemas.microsoft.com/office/drawing/2014/main" id="{3F98A24E-C2F0-0D57-5789-3C4C93AD4149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8904620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B0FF3B9D-E9A5-B5B4-FC3A-0162D33B2C93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9335156" y="2145226"/>
            <a:ext cx="154558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9F4160D9-95CA-4A18-3961-7B5302D779E4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>
          <a:xfrm>
            <a:off x="9335156" y="2724557"/>
            <a:ext cx="154558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99BEF4B-C852-BD85-DB48-FEE520925320}"/>
              </a:ext>
            </a:extLst>
          </p:cNvPr>
          <p:cNvCxnSpPr>
            <a:cxnSpLocks/>
          </p:cNvCxnSpPr>
          <p:nvPr userDrawn="1"/>
        </p:nvCxnSpPr>
        <p:spPr>
          <a:xfrm>
            <a:off x="9109868" y="1815014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E8C5CD7A-4162-A0D6-A379-ACB0B83E20B7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 rot="16200000">
            <a:off x="8120505" y="2569492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75960484"/>
      </p:ext>
    </p:extLst>
  </p:cSld>
  <p:clrMapOvr>
    <a:masterClrMapping/>
  </p:clrMapOvr>
  <p:transition spd="slow">
    <p:wheel spokes="1"/>
  </p:transition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5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07" y="584200"/>
            <a:ext cx="9887490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4CDE9001-2BFE-DC7E-3376-A5321A78950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4538169" y="3491375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220CFCED-1102-2362-47DC-164859E7300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42381" y="1861904"/>
            <a:ext cx="3206743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r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A0C1754-2516-594E-668C-3DC0D7EE3E4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42381" y="2441235"/>
            <a:ext cx="3206743" cy="8448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r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523A7DD9-C0F9-8011-30C3-323E467C5B8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121479" y="3737055"/>
            <a:ext cx="1013378" cy="54966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E9CF1C14-210B-3036-9DF5-67882AC7650B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7153791" y="3491375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7665C342-4CCB-3763-A555-74A520310A89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721293" y="1861904"/>
            <a:ext cx="3206743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42782480-C89D-6947-8E08-1B55E953802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721293" y="2441235"/>
            <a:ext cx="3206743" cy="8448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5" name="Text Placeholder 29">
            <a:extLst>
              <a:ext uri="{FF2B5EF4-FFF2-40B4-BE49-F238E27FC236}">
                <a16:creationId xmlns:a16="http://schemas.microsoft.com/office/drawing/2014/main" id="{688FAA17-CBEB-FBA3-2CA3-39DD5423E01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737102" y="3737055"/>
            <a:ext cx="1013378" cy="54966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F9766493-783D-E1C6-82E2-DDBEC4B17C8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332609" y="4811473"/>
            <a:ext cx="3206743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29" name="Text Placeholder 29">
            <a:extLst>
              <a:ext uri="{FF2B5EF4-FFF2-40B4-BE49-F238E27FC236}">
                <a16:creationId xmlns:a16="http://schemas.microsoft.com/office/drawing/2014/main" id="{378D5432-DB0A-21D0-BE1A-E9C22965727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332609" y="5390804"/>
            <a:ext cx="3206743" cy="8448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B2333B0A-C67D-B13E-0D9C-4133E323674C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842106" y="4355917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36" name="Text Placeholder 29">
            <a:extLst>
              <a:ext uri="{FF2B5EF4-FFF2-40B4-BE49-F238E27FC236}">
                <a16:creationId xmlns:a16="http://schemas.microsoft.com/office/drawing/2014/main" id="{6DBDC8DD-0515-CDB5-2063-5F285554243C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429291" y="3737055"/>
            <a:ext cx="1013378" cy="54966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B5A7048-D50B-E276-5E64-73BACD9DBC6F}"/>
              </a:ext>
            </a:extLst>
          </p:cNvPr>
          <p:cNvGrpSpPr/>
          <p:nvPr userDrawn="1"/>
        </p:nvGrpSpPr>
        <p:grpSpPr>
          <a:xfrm>
            <a:off x="3974263" y="3357980"/>
            <a:ext cx="3923434" cy="1307812"/>
            <a:chOff x="4134283" y="2771991"/>
            <a:chExt cx="3923434" cy="130781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2ADC8C4-AED3-F19D-5D3F-401ED7DC5CD6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68888"/>
              <a:chExt cx="3923434" cy="1307812"/>
            </a:xfrm>
          </p:grpSpPr>
          <p:sp>
            <p:nvSpPr>
              <p:cNvPr id="15" name="Arc 47">
                <a:extLst>
                  <a:ext uri="{FF2B5EF4-FFF2-40B4-BE49-F238E27FC236}">
                    <a16:creationId xmlns:a16="http://schemas.microsoft.com/office/drawing/2014/main" id="{986042BA-6AF4-D717-7AED-61ECAB149F46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Arc 48">
                <a:extLst>
                  <a:ext uri="{FF2B5EF4-FFF2-40B4-BE49-F238E27FC236}">
                    <a16:creationId xmlns:a16="http://schemas.microsoft.com/office/drawing/2014/main" id="{1198BED1-F7D1-65FE-A885-037FBA91978B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Arc 49">
                <a:extLst>
                  <a:ext uri="{FF2B5EF4-FFF2-40B4-BE49-F238E27FC236}">
                    <a16:creationId xmlns:a16="http://schemas.microsoft.com/office/drawing/2014/main" id="{66A07594-E743-F7CF-163C-CEF5C6F1986C}"/>
                  </a:ext>
                </a:extLst>
              </p:cNvPr>
              <p:cNvSpPr/>
              <p:nvPr userDrawn="1"/>
            </p:nvSpPr>
            <p:spPr>
              <a:xfrm>
                <a:off x="6749906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9E50480-6062-2A51-C0AE-9EEE704D3214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75094"/>
              <a:chExt cx="3923434" cy="1307812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975B6218-D178-E779-EC94-0AE09DEA855B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3215AD01-A07E-7C9F-C68B-6B137BF36AA2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02325CDF-D165-81E7-89F2-182E853327B5}"/>
                  </a:ext>
                </a:extLst>
              </p:cNvPr>
              <p:cNvSpPr/>
              <p:nvPr userDrawn="1"/>
            </p:nvSpPr>
            <p:spPr>
              <a:xfrm>
                <a:off x="6749906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55169037"/>
      </p:ext>
    </p:extLst>
  </p:cSld>
  <p:clrMapOvr>
    <a:masterClrMapping/>
  </p:clrMapOvr>
  <p:transition spd="slow">
    <p:wheel spokes="1"/>
  </p:transition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6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07" y="584200"/>
            <a:ext cx="9887490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4CDE9001-2BFE-DC7E-3376-A5321A78950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873363" y="3496572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220CFCED-1102-2362-47DC-164859E7300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42542" y="3218768"/>
            <a:ext cx="229235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r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A0C1754-2516-594E-668C-3DC0D7EE3E4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42542" y="3798099"/>
            <a:ext cx="229235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r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523A7DD9-C0F9-8011-30C3-323E467C5B8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467764" y="3736486"/>
            <a:ext cx="1015200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E9CF1C14-210B-3036-9DF5-67882AC7650B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502841" y="3496572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7665C342-4CCB-3763-A555-74A520310A89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266698" y="1757346"/>
            <a:ext cx="2642316" cy="50733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42782480-C89D-6947-8E08-1B55E953802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266698" y="2336677"/>
            <a:ext cx="2642316" cy="838725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5" name="Text Placeholder 29">
            <a:extLst>
              <a:ext uri="{FF2B5EF4-FFF2-40B4-BE49-F238E27FC236}">
                <a16:creationId xmlns:a16="http://schemas.microsoft.com/office/drawing/2014/main" id="{688FAA17-CBEB-FBA3-2CA3-39DD5423E01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080576" y="3736486"/>
            <a:ext cx="1015200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F9766493-783D-E1C6-82E2-DDBEC4B17C8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978492" y="4796683"/>
            <a:ext cx="2642316" cy="50733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29" name="Text Placeholder 29">
            <a:extLst>
              <a:ext uri="{FF2B5EF4-FFF2-40B4-BE49-F238E27FC236}">
                <a16:creationId xmlns:a16="http://schemas.microsoft.com/office/drawing/2014/main" id="{378D5432-DB0A-21D0-BE1A-E9C22965727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978492" y="5376014"/>
            <a:ext cx="2642316" cy="838725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B2333B0A-C67D-B13E-0D9C-4133E323674C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208487" y="4355917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36" name="Text Placeholder 29">
            <a:extLst>
              <a:ext uri="{FF2B5EF4-FFF2-40B4-BE49-F238E27FC236}">
                <a16:creationId xmlns:a16="http://schemas.microsoft.com/office/drawing/2014/main" id="{6DBDC8DD-0515-CDB5-2063-5F285554243C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774170" y="3736486"/>
            <a:ext cx="1015200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32" name="Text Placeholder 29">
            <a:extLst>
              <a:ext uri="{FF2B5EF4-FFF2-40B4-BE49-F238E27FC236}">
                <a16:creationId xmlns:a16="http://schemas.microsoft.com/office/drawing/2014/main" id="{E4A10460-AAA3-75F4-08DB-EA1A7285EE37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729156" y="3218768"/>
            <a:ext cx="229235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33" name="Text Placeholder 29">
            <a:extLst>
              <a:ext uri="{FF2B5EF4-FFF2-40B4-BE49-F238E27FC236}">
                <a16:creationId xmlns:a16="http://schemas.microsoft.com/office/drawing/2014/main" id="{599DF0B8-6317-2C1C-FF92-82D8E4568E0A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729156" y="3798099"/>
            <a:ext cx="229235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2AB0158A-C062-A471-A6BC-DA5CC26BF31F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7827614" y="4355917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DA84726B-856E-619A-A121-C00FACEED2F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386982" y="3736486"/>
            <a:ext cx="1015200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7CCB162-EC94-78DA-B0D3-5BA3F7F69628}"/>
              </a:ext>
            </a:extLst>
          </p:cNvPr>
          <p:cNvGrpSpPr/>
          <p:nvPr userDrawn="1"/>
        </p:nvGrpSpPr>
        <p:grpSpPr>
          <a:xfrm>
            <a:off x="3319247" y="3357980"/>
            <a:ext cx="5231244" cy="1307812"/>
            <a:chOff x="4134283" y="3357980"/>
            <a:chExt cx="5231244" cy="130781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0C8D40C-57F8-3834-6639-34747BBE386A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68888"/>
              <a:chExt cx="2615622" cy="1307812"/>
            </a:xfrm>
          </p:grpSpPr>
          <p:sp>
            <p:nvSpPr>
              <p:cNvPr id="20" name="Arc 47">
                <a:extLst>
                  <a:ext uri="{FF2B5EF4-FFF2-40B4-BE49-F238E27FC236}">
                    <a16:creationId xmlns:a16="http://schemas.microsoft.com/office/drawing/2014/main" id="{34E5F0FF-91A8-C2BE-EECE-79AAD5D5A321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Arc 48">
                <a:extLst>
                  <a:ext uri="{FF2B5EF4-FFF2-40B4-BE49-F238E27FC236}">
                    <a16:creationId xmlns:a16="http://schemas.microsoft.com/office/drawing/2014/main" id="{0BCF961E-278D-1FFD-814E-DC84B908B6BB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65245B5-A030-EBC0-C325-ED7EAEF92136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68888"/>
              <a:chExt cx="2615622" cy="1307812"/>
            </a:xfrm>
          </p:grpSpPr>
          <p:sp>
            <p:nvSpPr>
              <p:cNvPr id="17" name="Arc 47">
                <a:extLst>
                  <a:ext uri="{FF2B5EF4-FFF2-40B4-BE49-F238E27FC236}">
                    <a16:creationId xmlns:a16="http://schemas.microsoft.com/office/drawing/2014/main" id="{884399FC-4336-C29E-B230-9A8DFE9E98B0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Arc 48">
                <a:extLst>
                  <a:ext uri="{FF2B5EF4-FFF2-40B4-BE49-F238E27FC236}">
                    <a16:creationId xmlns:a16="http://schemas.microsoft.com/office/drawing/2014/main" id="{178094A0-A75E-DB38-8B32-9569739CF7D3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CD68623-7E3C-D559-49E0-DEEBA30CB7CA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75094"/>
              <a:chExt cx="2615622" cy="1307812"/>
            </a:xfrm>
          </p:grpSpPr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65BFEB18-1A35-EC5F-F50E-332E2ACE12DC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A2D99465-7171-050A-9F88-A309C508E7B9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404997D-A1AB-DF72-B775-7317FDAD16E2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75094"/>
              <a:chExt cx="2615622" cy="1307812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F6D503B9-D6B4-761A-258D-6EAE9440FE53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4913DA5B-33DD-40A5-BA47-470427FA5751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2650012"/>
      </p:ext>
    </p:extLst>
  </p:cSld>
  <p:clrMapOvr>
    <a:masterClrMapping/>
  </p:clrMapOvr>
  <p:transition spd="slow">
    <p:wheel spokes="1"/>
  </p:transition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EE03D-64C2-5C43-3601-134700C3C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64D7D-475C-74C1-BF76-E813BF017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619845-5BEF-2CF6-0A7B-F23A82343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73CCD6-F106-85C7-0422-0A30DA0DB6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6EE3E-F3A8-D9B7-543F-180B0BE8D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864B60-D559-B0DD-D741-3D9F02228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00F6-B1D7-4C1C-9F61-F186DB3CCAB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3794B1-45E3-8CE6-E881-C41C93099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7E3F65-3515-B07B-9D13-694AFE128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7A0E-09B7-440F-9D35-96B27B58E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29089"/>
      </p:ext>
    </p:extLst>
  </p:cSld>
  <p:clrMapOvr>
    <a:masterClrMapping/>
  </p:clrMapOvr>
  <p:transition spd="slow">
    <p:wheel spokes="1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7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07" y="584200"/>
            <a:ext cx="9887490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4CDE9001-2BFE-DC7E-3376-A5321A78950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14703" y="3496571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220CFCED-1102-2362-47DC-164859E7300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257291" y="1711907"/>
            <a:ext cx="206280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A0C1754-2516-594E-668C-3DC0D7EE3E4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257291" y="2291238"/>
            <a:ext cx="206280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523A7DD9-C0F9-8011-30C3-323E467C5B8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813605" y="3751749"/>
            <a:ext cx="1015200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62CC70E6-A404-7511-9BE1-3343D51E6C20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539608" y="4351248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D97195B5-32EB-A3AD-2954-5FD3D1CFB87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596768" y="4772313"/>
            <a:ext cx="206280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AA2E9FE1-AC1C-8B0F-03CB-2D268D863949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596768" y="5351644"/>
            <a:ext cx="206280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598109B0-5D70-7BF3-D7DD-09335F66343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121564" y="3751749"/>
            <a:ext cx="1015200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25" name="Text Placeholder 39">
            <a:extLst>
              <a:ext uri="{FF2B5EF4-FFF2-40B4-BE49-F238E27FC236}">
                <a16:creationId xmlns:a16="http://schemas.microsoft.com/office/drawing/2014/main" id="{111BA7C4-4F03-ED6B-DF53-D39BF2377770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5837286" y="3496571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BC773118-8422-1E23-C40F-54D9D49BE684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891119" y="1711907"/>
            <a:ext cx="206280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39" name="Text Placeholder 29">
            <a:extLst>
              <a:ext uri="{FF2B5EF4-FFF2-40B4-BE49-F238E27FC236}">
                <a16:creationId xmlns:a16="http://schemas.microsoft.com/office/drawing/2014/main" id="{65EDAE88-2BA6-B822-2187-A611D84C71C8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891119" y="2291238"/>
            <a:ext cx="206280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5" name="Text Placeholder 29">
            <a:extLst>
              <a:ext uri="{FF2B5EF4-FFF2-40B4-BE49-F238E27FC236}">
                <a16:creationId xmlns:a16="http://schemas.microsoft.com/office/drawing/2014/main" id="{10E4AB2D-4CAD-7FD1-5BFB-C4018C77DE4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429523" y="3751749"/>
            <a:ext cx="1015200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46" name="Text Placeholder 39">
            <a:extLst>
              <a:ext uri="{FF2B5EF4-FFF2-40B4-BE49-F238E27FC236}">
                <a16:creationId xmlns:a16="http://schemas.microsoft.com/office/drawing/2014/main" id="{9710F7E5-7B54-E3FB-92E0-A9DF00EDE9AC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7158647" y="4351248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47" name="Text Placeholder 29">
            <a:extLst>
              <a:ext uri="{FF2B5EF4-FFF2-40B4-BE49-F238E27FC236}">
                <a16:creationId xmlns:a16="http://schemas.microsoft.com/office/drawing/2014/main" id="{2907DB3D-2B69-E237-8338-368AE3C8E131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6242087" y="4772313"/>
            <a:ext cx="206280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48" name="Text Placeholder 29">
            <a:extLst>
              <a:ext uri="{FF2B5EF4-FFF2-40B4-BE49-F238E27FC236}">
                <a16:creationId xmlns:a16="http://schemas.microsoft.com/office/drawing/2014/main" id="{9F1F84CD-5412-F357-81AC-9B8B5B1A7F58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6242087" y="5351644"/>
            <a:ext cx="206280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0" name="Text Placeholder 29">
            <a:extLst>
              <a:ext uri="{FF2B5EF4-FFF2-40B4-BE49-F238E27FC236}">
                <a16:creationId xmlns:a16="http://schemas.microsoft.com/office/drawing/2014/main" id="{65A3D2C8-889B-01C5-7D8C-97BD1B272C6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737482" y="3751749"/>
            <a:ext cx="1015200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51" name="Text Placeholder 39">
            <a:extLst>
              <a:ext uri="{FF2B5EF4-FFF2-40B4-BE49-F238E27FC236}">
                <a16:creationId xmlns:a16="http://schemas.microsoft.com/office/drawing/2014/main" id="{9D09C73E-BF12-DCB6-8B09-3D6FAFFBE287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8459869" y="3496571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52" name="Text Placeholder 29">
            <a:extLst>
              <a:ext uri="{FF2B5EF4-FFF2-40B4-BE49-F238E27FC236}">
                <a16:creationId xmlns:a16="http://schemas.microsoft.com/office/drawing/2014/main" id="{591DC484-B7DD-3074-21D1-3778747EC0B3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7524947" y="1720151"/>
            <a:ext cx="206280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53" name="Text Placeholder 29">
            <a:extLst>
              <a:ext uri="{FF2B5EF4-FFF2-40B4-BE49-F238E27FC236}">
                <a16:creationId xmlns:a16="http://schemas.microsoft.com/office/drawing/2014/main" id="{8F10405C-6C63-407E-0665-697D51F06D72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7524947" y="2299482"/>
            <a:ext cx="206280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5" name="Text Placeholder 29">
            <a:extLst>
              <a:ext uri="{FF2B5EF4-FFF2-40B4-BE49-F238E27FC236}">
                <a16:creationId xmlns:a16="http://schemas.microsoft.com/office/drawing/2014/main" id="{AB736FB3-1E84-076D-986C-E0478B505A1B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045441" y="3751749"/>
            <a:ext cx="1015200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FC5BDDF-B44E-4697-72D2-5D75D67380E8}"/>
              </a:ext>
            </a:extLst>
          </p:cNvPr>
          <p:cNvGrpSpPr/>
          <p:nvPr userDrawn="1"/>
        </p:nvGrpSpPr>
        <p:grpSpPr>
          <a:xfrm>
            <a:off x="2667892" y="3357980"/>
            <a:ext cx="6539055" cy="1307812"/>
            <a:chOff x="3480378" y="3357980"/>
            <a:chExt cx="6539055" cy="1307812"/>
          </a:xfrm>
        </p:grpSpPr>
        <p:sp>
          <p:nvSpPr>
            <p:cNvPr id="7" name="Arc 47">
              <a:extLst>
                <a:ext uri="{FF2B5EF4-FFF2-40B4-BE49-F238E27FC236}">
                  <a16:creationId xmlns:a16="http://schemas.microsoft.com/office/drawing/2014/main" id="{0BA050EE-725E-696E-BB2C-6EA9D3E97823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Arc 47">
              <a:extLst>
                <a:ext uri="{FF2B5EF4-FFF2-40B4-BE49-F238E27FC236}">
                  <a16:creationId xmlns:a16="http://schemas.microsoft.com/office/drawing/2014/main" id="{BCA34499-99ED-BC43-4118-1A9CC6F1143B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Arc 48">
              <a:extLst>
                <a:ext uri="{FF2B5EF4-FFF2-40B4-BE49-F238E27FC236}">
                  <a16:creationId xmlns:a16="http://schemas.microsoft.com/office/drawing/2014/main" id="{56E05A6D-3B23-98D5-8FD3-2154383DFA4E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Arc 47">
              <a:extLst>
                <a:ext uri="{FF2B5EF4-FFF2-40B4-BE49-F238E27FC236}">
                  <a16:creationId xmlns:a16="http://schemas.microsoft.com/office/drawing/2014/main" id="{DCF43937-3269-04C3-5B95-198BC2513BE3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Arc 48">
              <a:extLst>
                <a:ext uri="{FF2B5EF4-FFF2-40B4-BE49-F238E27FC236}">
                  <a16:creationId xmlns:a16="http://schemas.microsoft.com/office/drawing/2014/main" id="{3158D5CA-0575-06A0-DFB1-C84EB494BF48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38539F59-7DBE-09FA-2224-95CEDB6A0713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141DA3FF-8B95-6AFD-8D36-7C325910B7D5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88715D1B-77B6-C3AE-19B7-B1B43A772039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8F6EF26C-6E28-D9A6-7A9B-06F6B826F917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12BFCAEE-B63B-8000-B738-A038371636F8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02514628"/>
      </p:ext>
    </p:extLst>
  </p:cSld>
  <p:clrMapOvr>
    <a:masterClrMapping/>
  </p:clrMapOvr>
  <p:transition spd="slow">
    <p:wheel spokes="1"/>
  </p:transition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8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07" y="584200"/>
            <a:ext cx="9887490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4CDE9001-2BFE-DC7E-3376-A5321A78950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2563464" y="3492673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220CFCED-1102-2362-47DC-164859E7300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902633" y="1715115"/>
            <a:ext cx="154558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A0C1754-2516-594E-668C-3DC0D7EE3E4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902633" y="2294446"/>
            <a:ext cx="154558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523A7DD9-C0F9-8011-30C3-323E467C5B8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168917" y="3736486"/>
            <a:ext cx="1015200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36" name="Text Placeholder 39">
            <a:extLst>
              <a:ext uri="{FF2B5EF4-FFF2-40B4-BE49-F238E27FC236}">
                <a16:creationId xmlns:a16="http://schemas.microsoft.com/office/drawing/2014/main" id="{8738AA9D-B5D1-E661-D46F-7AE3913D8C04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874990" y="4355917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319EB4E9-F375-A264-51F4-9F8C9F360518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207910" y="4852538"/>
            <a:ext cx="154558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41" name="Text Placeholder 29">
            <a:extLst>
              <a:ext uri="{FF2B5EF4-FFF2-40B4-BE49-F238E27FC236}">
                <a16:creationId xmlns:a16="http://schemas.microsoft.com/office/drawing/2014/main" id="{D01CDC55-2FCA-B4DB-8319-8DEB1BCEB1E5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207910" y="5431869"/>
            <a:ext cx="154558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3" name="Text Placeholder 29">
            <a:extLst>
              <a:ext uri="{FF2B5EF4-FFF2-40B4-BE49-F238E27FC236}">
                <a16:creationId xmlns:a16="http://schemas.microsoft.com/office/drawing/2014/main" id="{6C4FF98D-7D78-6D09-0706-7E3E23B84D8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3473613" y="3736486"/>
            <a:ext cx="1015200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56" name="Text Placeholder 39">
            <a:extLst>
              <a:ext uri="{FF2B5EF4-FFF2-40B4-BE49-F238E27FC236}">
                <a16:creationId xmlns:a16="http://schemas.microsoft.com/office/drawing/2014/main" id="{083F00A7-04DE-84D0-91B0-61BAF1EF3B64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5186516" y="3492673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57" name="Text Placeholder 29">
            <a:extLst>
              <a:ext uri="{FF2B5EF4-FFF2-40B4-BE49-F238E27FC236}">
                <a16:creationId xmlns:a16="http://schemas.microsoft.com/office/drawing/2014/main" id="{83636FEA-A74C-BB27-67F7-9B6D3E3DC54D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13187" y="1684943"/>
            <a:ext cx="154558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58" name="Text Placeholder 29">
            <a:extLst>
              <a:ext uri="{FF2B5EF4-FFF2-40B4-BE49-F238E27FC236}">
                <a16:creationId xmlns:a16="http://schemas.microsoft.com/office/drawing/2014/main" id="{F8F88145-1753-4141-BB07-5D36AFBC9BA2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513187" y="2264274"/>
            <a:ext cx="154558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A38E980A-D97F-70C8-2EAA-E360966CD21F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778309" y="3736486"/>
            <a:ext cx="1015200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61" name="Text Placeholder 39">
            <a:extLst>
              <a:ext uri="{FF2B5EF4-FFF2-40B4-BE49-F238E27FC236}">
                <a16:creationId xmlns:a16="http://schemas.microsoft.com/office/drawing/2014/main" id="{1C980CF6-DE07-E961-5CB4-5BB0AE929806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6498042" y="4355917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62" name="Text Placeholder 29">
            <a:extLst>
              <a:ext uri="{FF2B5EF4-FFF2-40B4-BE49-F238E27FC236}">
                <a16:creationId xmlns:a16="http://schemas.microsoft.com/office/drawing/2014/main" id="{2A969E6B-BB5F-35B0-3AC1-3A267C7BDCD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5818464" y="4852538"/>
            <a:ext cx="154558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70CBB720-9C6C-B684-7805-CEB0CD039A9B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5818464" y="5431869"/>
            <a:ext cx="154558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AF8E2EF6-C61A-6777-E2D6-1FEFFADA84CC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83005" y="3736486"/>
            <a:ext cx="1015200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66" name="Text Placeholder 39">
            <a:extLst>
              <a:ext uri="{FF2B5EF4-FFF2-40B4-BE49-F238E27FC236}">
                <a16:creationId xmlns:a16="http://schemas.microsoft.com/office/drawing/2014/main" id="{4361108A-4725-DEFD-443F-260BC03C92B6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7809568" y="3492673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67" name="Text Placeholder 29">
            <a:extLst>
              <a:ext uri="{FF2B5EF4-FFF2-40B4-BE49-F238E27FC236}">
                <a16:creationId xmlns:a16="http://schemas.microsoft.com/office/drawing/2014/main" id="{4B826B9E-2A30-C8BE-CF00-F78B3F572CF4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7123741" y="1706539"/>
            <a:ext cx="154558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68" name="Text Placeholder 29">
            <a:extLst>
              <a:ext uri="{FF2B5EF4-FFF2-40B4-BE49-F238E27FC236}">
                <a16:creationId xmlns:a16="http://schemas.microsoft.com/office/drawing/2014/main" id="{62BBD775-ADAB-33FF-5219-8D2DCBA6FF2E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7123741" y="2285870"/>
            <a:ext cx="154558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0" name="Text Placeholder 29">
            <a:extLst>
              <a:ext uri="{FF2B5EF4-FFF2-40B4-BE49-F238E27FC236}">
                <a16:creationId xmlns:a16="http://schemas.microsoft.com/office/drawing/2014/main" id="{B6F9F172-58EC-8DB2-1BF8-8545A83F5248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7387701" y="3736486"/>
            <a:ext cx="1015200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71" name="Text Placeholder 39">
            <a:extLst>
              <a:ext uri="{FF2B5EF4-FFF2-40B4-BE49-F238E27FC236}">
                <a16:creationId xmlns:a16="http://schemas.microsoft.com/office/drawing/2014/main" id="{3F98A24E-C2F0-0D57-5789-3C4C93AD4149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9121094" y="4355917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B0FF3B9D-E9A5-B5B4-FC3A-0162D33B2C93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8429017" y="4852538"/>
            <a:ext cx="154558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9F4160D9-95CA-4A18-3961-7B5302D779E4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>
          <a:xfrm>
            <a:off x="8429017" y="5431869"/>
            <a:ext cx="154558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E8C5CD7A-4162-A0D6-A379-ACB0B83E20B7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8692396" y="3736486"/>
            <a:ext cx="1015200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6" name="Arc 48">
            <a:extLst>
              <a:ext uri="{FF2B5EF4-FFF2-40B4-BE49-F238E27FC236}">
                <a16:creationId xmlns:a16="http://schemas.microsoft.com/office/drawing/2014/main" id="{8EAE42D9-C822-6783-7B95-D94FF59C199B}"/>
              </a:ext>
            </a:extLst>
          </p:cNvPr>
          <p:cNvSpPr/>
          <p:nvPr userDrawn="1"/>
        </p:nvSpPr>
        <p:spPr>
          <a:xfrm flipV="1">
            <a:off x="8546091" y="3357980"/>
            <a:ext cx="1307811" cy="1307812"/>
          </a:xfrm>
          <a:prstGeom prst="ellips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c 47">
            <a:extLst>
              <a:ext uri="{FF2B5EF4-FFF2-40B4-BE49-F238E27FC236}">
                <a16:creationId xmlns:a16="http://schemas.microsoft.com/office/drawing/2014/main" id="{E47C15F9-251F-4E6A-3EFA-A96B07A463A7}"/>
              </a:ext>
            </a:extLst>
          </p:cNvPr>
          <p:cNvSpPr/>
          <p:nvPr userDrawn="1"/>
        </p:nvSpPr>
        <p:spPr>
          <a:xfrm>
            <a:off x="7238280" y="3357980"/>
            <a:ext cx="1307811" cy="1307812"/>
          </a:xfrm>
          <a:prstGeom prst="ellips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c 47">
            <a:extLst>
              <a:ext uri="{FF2B5EF4-FFF2-40B4-BE49-F238E27FC236}">
                <a16:creationId xmlns:a16="http://schemas.microsoft.com/office/drawing/2014/main" id="{90551928-F378-DB4F-DCAA-E5BC2BE03043}"/>
              </a:ext>
            </a:extLst>
          </p:cNvPr>
          <p:cNvSpPr/>
          <p:nvPr userDrawn="1"/>
        </p:nvSpPr>
        <p:spPr>
          <a:xfrm>
            <a:off x="4622658" y="3357980"/>
            <a:ext cx="1307811" cy="1307812"/>
          </a:xfrm>
          <a:prstGeom prst="ellips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c 48">
            <a:extLst>
              <a:ext uri="{FF2B5EF4-FFF2-40B4-BE49-F238E27FC236}">
                <a16:creationId xmlns:a16="http://schemas.microsoft.com/office/drawing/2014/main" id="{577B26A8-71AE-5340-97BA-8436E2C46F5B}"/>
              </a:ext>
            </a:extLst>
          </p:cNvPr>
          <p:cNvSpPr/>
          <p:nvPr userDrawn="1"/>
        </p:nvSpPr>
        <p:spPr>
          <a:xfrm flipV="1">
            <a:off x="5930469" y="3357980"/>
            <a:ext cx="1307811" cy="1307812"/>
          </a:xfrm>
          <a:prstGeom prst="ellips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c 47">
            <a:extLst>
              <a:ext uri="{FF2B5EF4-FFF2-40B4-BE49-F238E27FC236}">
                <a16:creationId xmlns:a16="http://schemas.microsoft.com/office/drawing/2014/main" id="{1A098200-6CF0-63BA-0F00-EEFAF3DCDD75}"/>
              </a:ext>
            </a:extLst>
          </p:cNvPr>
          <p:cNvSpPr/>
          <p:nvPr userDrawn="1"/>
        </p:nvSpPr>
        <p:spPr>
          <a:xfrm>
            <a:off x="2007036" y="3357980"/>
            <a:ext cx="1307811" cy="1307812"/>
          </a:xfrm>
          <a:prstGeom prst="ellips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c 48">
            <a:extLst>
              <a:ext uri="{FF2B5EF4-FFF2-40B4-BE49-F238E27FC236}">
                <a16:creationId xmlns:a16="http://schemas.microsoft.com/office/drawing/2014/main" id="{9D0D8FEF-5B51-3ACE-680E-C910303B9F85}"/>
              </a:ext>
            </a:extLst>
          </p:cNvPr>
          <p:cNvSpPr/>
          <p:nvPr userDrawn="1"/>
        </p:nvSpPr>
        <p:spPr>
          <a:xfrm flipV="1">
            <a:off x="3314847" y="3357980"/>
            <a:ext cx="1307811" cy="1307812"/>
          </a:xfrm>
          <a:prstGeom prst="ellips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D2ACB575-5252-D16E-8F87-6D1C980CE7D2}"/>
              </a:ext>
            </a:extLst>
          </p:cNvPr>
          <p:cNvSpPr/>
          <p:nvPr userDrawn="1"/>
        </p:nvSpPr>
        <p:spPr>
          <a:xfrm>
            <a:off x="2007036" y="3357980"/>
            <a:ext cx="1307811" cy="1307812"/>
          </a:xfrm>
          <a:prstGeom prst="arc">
            <a:avLst>
              <a:gd name="adj1" fmla="val 10792152"/>
              <a:gd name="adj2" fmla="val 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48811BD6-1FE7-3CD1-EDF1-992C5B28EA43}"/>
              </a:ext>
            </a:extLst>
          </p:cNvPr>
          <p:cNvSpPr/>
          <p:nvPr userDrawn="1"/>
        </p:nvSpPr>
        <p:spPr>
          <a:xfrm flipV="1">
            <a:off x="3314847" y="3357980"/>
            <a:ext cx="1307811" cy="1307812"/>
          </a:xfrm>
          <a:prstGeom prst="arc">
            <a:avLst>
              <a:gd name="adj1" fmla="val 10790197"/>
              <a:gd name="adj2" fmla="val 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C9B00ED1-0810-06C6-EFE3-1AAA86963842}"/>
              </a:ext>
            </a:extLst>
          </p:cNvPr>
          <p:cNvSpPr/>
          <p:nvPr userDrawn="1"/>
        </p:nvSpPr>
        <p:spPr>
          <a:xfrm>
            <a:off x="4622658" y="3357980"/>
            <a:ext cx="1307811" cy="1307812"/>
          </a:xfrm>
          <a:prstGeom prst="arc">
            <a:avLst>
              <a:gd name="adj1" fmla="val 10792152"/>
              <a:gd name="adj2" fmla="val 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F80BBFDF-B7E9-578C-8E03-B6652D29AA44}"/>
              </a:ext>
            </a:extLst>
          </p:cNvPr>
          <p:cNvSpPr/>
          <p:nvPr userDrawn="1"/>
        </p:nvSpPr>
        <p:spPr>
          <a:xfrm flipV="1">
            <a:off x="5930469" y="3357980"/>
            <a:ext cx="1307811" cy="1307812"/>
          </a:xfrm>
          <a:prstGeom prst="arc">
            <a:avLst>
              <a:gd name="adj1" fmla="val 10790197"/>
              <a:gd name="adj2" fmla="val 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AFBFE58C-F4A7-3CCB-8F58-A05F53095710}"/>
              </a:ext>
            </a:extLst>
          </p:cNvPr>
          <p:cNvSpPr/>
          <p:nvPr userDrawn="1"/>
        </p:nvSpPr>
        <p:spPr>
          <a:xfrm>
            <a:off x="7238280" y="3357980"/>
            <a:ext cx="1307811" cy="1307812"/>
          </a:xfrm>
          <a:prstGeom prst="arc">
            <a:avLst>
              <a:gd name="adj1" fmla="val 10792152"/>
              <a:gd name="adj2" fmla="val 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7D657770-3995-7E9C-6892-58EEE01E3965}"/>
              </a:ext>
            </a:extLst>
          </p:cNvPr>
          <p:cNvSpPr/>
          <p:nvPr userDrawn="1"/>
        </p:nvSpPr>
        <p:spPr>
          <a:xfrm flipV="1">
            <a:off x="8546091" y="3357980"/>
            <a:ext cx="1307811" cy="1307812"/>
          </a:xfrm>
          <a:prstGeom prst="arc">
            <a:avLst>
              <a:gd name="adj1" fmla="val 10790197"/>
              <a:gd name="adj2" fmla="val 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016219"/>
      </p:ext>
    </p:extLst>
  </p:cSld>
  <p:clrMapOvr>
    <a:masterClrMapping/>
  </p:clrMapOvr>
  <p:transition spd="slow">
    <p:wheel spokes="1"/>
  </p:transition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07" y="584200"/>
            <a:ext cx="9887490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63628003"/>
      </p:ext>
    </p:extLst>
  </p:cSld>
  <p:clrMapOvr>
    <a:masterClrMapping/>
  </p:clrMapOvr>
  <p:transition spd="slow">
    <p:wheel spokes="1"/>
  </p:transition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35173150"/>
      </p:ext>
    </p:extLst>
  </p:cSld>
  <p:clrMapOvr>
    <a:masterClrMapping/>
  </p:clrMapOvr>
  <p:transition spd="slow">
    <p:wheel spokes="1"/>
  </p:transition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A7607-6E27-ABF0-6BC0-42B1672D6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1EBCE1-4B5E-2A17-9AAF-32A769116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00F6-B1D7-4C1C-9F61-F186DB3CCAB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C9110-8828-13B5-6795-B82399B2B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79368F-B660-B6AE-E0DE-91071D47B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7A0E-09B7-440F-9D35-96B27B58E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32779"/>
      </p:ext>
    </p:extLst>
  </p:cSld>
  <p:clrMapOvr>
    <a:masterClrMapping/>
  </p:clrMapOvr>
  <p:transition spd="slow">
    <p:wheel spokes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33368A-D638-33D8-1102-EB93C80A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00F6-B1D7-4C1C-9F61-F186DB3CCAB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5C8EF2-16F8-6243-9CD8-30B962226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A40F0-102B-2CAE-2E7E-1A77E95A4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7A0E-09B7-440F-9D35-96B27B58E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24325"/>
      </p:ext>
    </p:extLst>
  </p:cSld>
  <p:clrMapOvr>
    <a:masterClrMapping/>
  </p:clrMapOvr>
  <p:transition spd="slow">
    <p:wheel spokes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FAD0B-FC32-1E1E-DDE2-CEEB857B6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99AEE-24D4-12F2-E939-895F19260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E2FE7-B5A9-C2A5-3BA9-C5AF47748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A5AF2-665B-75EE-5F71-73E891626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00F6-B1D7-4C1C-9F61-F186DB3CCAB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6620B-9598-A279-6072-F9330843E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DD171-E018-B213-DEAC-FC5C2076C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7A0E-09B7-440F-9D35-96B27B58E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67473"/>
      </p:ext>
    </p:extLst>
  </p:cSld>
  <p:clrMapOvr>
    <a:masterClrMapping/>
  </p:clrMapOvr>
  <p:transition spd="slow">
    <p:wheel spokes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183C9-9818-EDD3-91FC-A20771370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8195E7-3BD8-8297-F889-B5BB8E9D07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FE230F-397E-CD0A-B663-9135253E0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24830-03F4-3F88-1F49-D83471746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00F6-B1D7-4C1C-9F61-F186DB3CCAB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95EBC-EFEA-60E5-E123-CEEB2AC1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EFEA1-C267-26DB-1726-2F5F02AF9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7A0E-09B7-440F-9D35-96B27B58E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71911"/>
      </p:ext>
    </p:extLst>
  </p:cSld>
  <p:clrMapOvr>
    <a:masterClrMapping/>
  </p:clrMapOvr>
  <p:transition spd="slow">
    <p:wheel spokes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5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4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BFB785-5601-BC7F-5C6B-1FC2D23A2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DDAF4-77BE-C470-4C98-59AD7A915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B25F7-2092-0E5D-03D4-38FE553E4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900F6-B1D7-4C1C-9F61-F186DB3CCAB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0E719-1E3B-6033-3173-CE7B03C36D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50F65-866F-7EDA-8FA8-7A2D6FA9D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97A0E-09B7-440F-9D35-96B27B58E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9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heel spokes="1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66402-58C4-7A99-9CF9-9F9615E11E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A151A-46CB-1090-446C-0EDAEF296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9F8BE7-C823-87FE-B60E-23984E5B08AD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E8FF3198-2DCB-4FEF-C479-8E76289E1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584200"/>
            <a:ext cx="10398125" cy="11070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489BE9-192C-49E8-B1F1-91EF667E3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1825625"/>
            <a:ext cx="10398125" cy="4410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grpSp>
        <p:nvGrpSpPr>
          <p:cNvPr id="16" name="Group 15" hidden="1">
            <a:extLst>
              <a:ext uri="{FF2B5EF4-FFF2-40B4-BE49-F238E27FC236}">
                <a16:creationId xmlns:a16="http://schemas.microsoft.com/office/drawing/2014/main" id="{9CBE7AA2-3D9C-E4A5-8EC5-AE78D1FAF1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C1AF556-CC80-A678-A2D5-5C8C86BAAE45}"/>
                </a:ext>
              </a:extLst>
            </p:cNvPr>
            <p:cNvGrpSpPr/>
            <p:nvPr userDrawn="1"/>
          </p:nvGrpSpPr>
          <p:grpSpPr>
            <a:xfrm>
              <a:off x="0" y="0"/>
              <a:ext cx="12192000" cy="6858000"/>
              <a:chOff x="0" y="0"/>
              <a:chExt cx="5166360" cy="6858000"/>
            </a:xfrm>
            <a:noFill/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152FD21-286B-1EF4-488B-A51A1DBD5450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BF54D69-F9E7-0DE6-C3A7-60EE2CD7A944}"/>
                  </a:ext>
                </a:extLst>
              </p:cNvPr>
              <p:cNvSpPr/>
              <p:nvPr userDrawn="1"/>
            </p:nvSpPr>
            <p:spPr>
              <a:xfrm>
                <a:off x="86106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B753A8C-3034-646A-9496-4E86765F30FA}"/>
                  </a:ext>
                </a:extLst>
              </p:cNvPr>
              <p:cNvSpPr/>
              <p:nvPr userDrawn="1"/>
            </p:nvSpPr>
            <p:spPr>
              <a:xfrm>
                <a:off x="172212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5A778D6-81DE-8B52-4635-AF9B44897873}"/>
                  </a:ext>
                </a:extLst>
              </p:cNvPr>
              <p:cNvSpPr/>
              <p:nvPr userDrawn="1"/>
            </p:nvSpPr>
            <p:spPr>
              <a:xfrm>
                <a:off x="258318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FD8563E-664B-9D68-5E75-8203C4796A0B}"/>
                  </a:ext>
                </a:extLst>
              </p:cNvPr>
              <p:cNvSpPr/>
              <p:nvPr userDrawn="1"/>
            </p:nvSpPr>
            <p:spPr>
              <a:xfrm>
                <a:off x="344424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D21107-5BDC-FC32-29DD-C1E608644F37}"/>
                  </a:ext>
                </a:extLst>
              </p:cNvPr>
              <p:cNvSpPr/>
              <p:nvPr userDrawn="1"/>
            </p:nvSpPr>
            <p:spPr>
              <a:xfrm>
                <a:off x="430530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8" name="Frame 17">
              <a:extLst>
                <a:ext uri="{FF2B5EF4-FFF2-40B4-BE49-F238E27FC236}">
                  <a16:creationId xmlns:a16="http://schemas.microsoft.com/office/drawing/2014/main" id="{82A4C640-D8FF-346F-1885-79B3B285F1FF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frame">
              <a:avLst>
                <a:gd name="adj1" fmla="val 861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7B1582F2-20BD-5FB4-2D38-CCE5B632B523}"/>
              </a:ext>
            </a:extLst>
          </p:cNvPr>
          <p:cNvPicPr>
            <a:picLocks noChangeAspect="1"/>
          </p:cNvPicPr>
          <p:nvPr userDrawn="1"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825" y="6370108"/>
            <a:ext cx="25431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44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8" r:id="rId2"/>
    <p:sldLayoutId id="2147483699" r:id="rId3"/>
    <p:sldLayoutId id="2147483675" r:id="rId4"/>
    <p:sldLayoutId id="2147483700" r:id="rId5"/>
    <p:sldLayoutId id="2147483701" r:id="rId6"/>
    <p:sldLayoutId id="2147483676" r:id="rId7"/>
    <p:sldLayoutId id="2147483693" r:id="rId8"/>
    <p:sldLayoutId id="2147483686" r:id="rId9"/>
    <p:sldLayoutId id="2147483702" r:id="rId10"/>
    <p:sldLayoutId id="2147483703" r:id="rId11"/>
    <p:sldLayoutId id="2147483692" r:id="rId12"/>
    <p:sldLayoutId id="2147483691" r:id="rId13"/>
    <p:sldLayoutId id="2147483690" r:id="rId14"/>
    <p:sldLayoutId id="2147483704" r:id="rId15"/>
    <p:sldLayoutId id="2147483705" r:id="rId16"/>
    <p:sldLayoutId id="2147483662" r:id="rId17"/>
    <p:sldLayoutId id="2147483663" r:id="rId18"/>
    <p:sldLayoutId id="2147483664" r:id="rId19"/>
    <p:sldLayoutId id="2147483665" r:id="rId20"/>
    <p:sldLayoutId id="2147483668" r:id="rId21"/>
    <p:sldLayoutId id="2147483669" r:id="rId22"/>
    <p:sldLayoutId id="2147483666" r:id="rId23"/>
    <p:sldLayoutId id="2147483667" r:id="rId24"/>
    <p:sldLayoutId id="2147483670" r:id="rId25"/>
    <p:sldLayoutId id="2147483687" r:id="rId26"/>
    <p:sldLayoutId id="2147483671" r:id="rId27"/>
    <p:sldLayoutId id="2147483679" r:id="rId28"/>
    <p:sldLayoutId id="2147483673" r:id="rId29"/>
    <p:sldLayoutId id="2147483674" r:id="rId30"/>
    <p:sldLayoutId id="2147483688" r:id="rId31"/>
    <p:sldLayoutId id="2147483689" r:id="rId32"/>
    <p:sldLayoutId id="2147483682" r:id="rId33"/>
    <p:sldLayoutId id="2147483683" r:id="rId34"/>
    <p:sldLayoutId id="2147483684" r:id="rId35"/>
    <p:sldLayoutId id="2147483685" r:id="rId36"/>
    <p:sldLayoutId id="2147483694" r:id="rId37"/>
    <p:sldLayoutId id="2147483695" r:id="rId38"/>
    <p:sldLayoutId id="2147483696" r:id="rId39"/>
    <p:sldLayoutId id="2147483697" r:id="rId40"/>
    <p:sldLayoutId id="2147483677" r:id="rId41"/>
    <p:sldLayoutId id="2147483678" r:id="rId42"/>
  </p:sldLayoutIdLst>
  <p:transition spd="slow">
    <p:wheel spokes="1"/>
  </p:transition>
  <p:hf hdr="0" dt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061" userDrawn="1">
          <p15:clr>
            <a:srgbClr val="F26B43"/>
          </p15:clr>
        </p15:guide>
        <p15:guide id="3" orient="horz" pos="368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1277" userDrawn="1">
          <p15:clr>
            <a:srgbClr val="F26B43"/>
          </p15:clr>
        </p15:guide>
        <p15:guide id="8" pos="2570" userDrawn="1">
          <p15:clr>
            <a:srgbClr val="F26B43"/>
          </p15:clr>
        </p15:guide>
        <p15:guide id="9" pos="3840" userDrawn="1">
          <p15:clr>
            <a:srgbClr val="F26B43"/>
          </p15:clr>
        </p15:guide>
        <p15:guide id="10" pos="5110" userDrawn="1">
          <p15:clr>
            <a:srgbClr val="F26B43"/>
          </p15:clr>
        </p15:guide>
        <p15:guide id="11" pos="6403" userDrawn="1">
          <p15:clr>
            <a:srgbClr val="F26B43"/>
          </p15:clr>
        </p15:guide>
        <p15:guide id="12" pos="697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F1D1F10B-F453-1B4E-A494-1436F5A3207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9879" r="19879"/>
          <a:stretch>
            <a:fillRect/>
          </a:stretch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463F3-0176-3C3D-85BD-585ABCEB77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NAME: S.SAAI RAGAUVENDRA
DATE: APR 2025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FEFD4D4-6175-571E-354A-A57B6698AC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Healthcare Analytics Consultation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EFCCF-4B59-439F-A77C-76DF605B6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2000" dirty="0"/>
              <a:t>Healthcare Analytics Consultation</a:t>
            </a:r>
            <a:endParaRPr lang="en-ID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0A9C2-C169-8079-A921-C6D118452B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1</a:t>
            </a:fld>
            <a:endParaRPr lang="en-ID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B2CC0C-801A-AFCC-E886-BFBA231C7B3D}"/>
              </a:ext>
            </a:extLst>
          </p:cNvPr>
          <p:cNvSpPr/>
          <p:nvPr/>
        </p:nvSpPr>
        <p:spPr>
          <a:xfrm>
            <a:off x="8819535" y="6409951"/>
            <a:ext cx="2245340" cy="2737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37898"/>
      </p:ext>
    </p:extLst>
  </p:cSld>
  <p:clrMapOvr>
    <a:masterClrMapping/>
  </p:clrMapOvr>
  <p:transition spd="slow">
    <p:wheel spokes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6039BC-B26B-9B0B-9285-7C909A550A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2000" dirty="0"/>
              <a:t>Healthcare Analytics Consultation</a:t>
            </a:r>
            <a:endParaRPr lang="en-ID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AB7940-F35A-48AA-8334-0B030E6385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2</a:t>
            </a:fld>
            <a:endParaRPr lang="en-ID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9D900E89-77BB-3DBB-36F1-603CF83BE70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t="29565" b="29565"/>
          <a:stretch>
            <a:fillRect/>
          </a:stretch>
        </p:blipFill>
        <p:spPr/>
      </p:pic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37C19FC4-436F-B612-9696-73BC23E1594F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t="6760" b="6760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85B4D43-A127-FD45-B88E-104C7B021D6F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/>
              <a:t>Miscommunication Risks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C8DE6C-F5E7-6D73-2603-928956F48C61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In healthcare analytics consultations, there are challenges in conveying complex ideas during real-time interactions. Predictive analytics and data integration can confuse non-technical audiences. Improving understanding is crucial.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F73B380-62BE-BB7B-4A9B-954001E5D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Interaction Challenges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41C7F2-A290-B63A-210A-90980D798134}"/>
              </a:ext>
            </a:extLst>
          </p:cNvPr>
          <p:cNvSpPr/>
          <p:nvPr/>
        </p:nvSpPr>
        <p:spPr>
          <a:xfrm>
            <a:off x="8746253" y="6409951"/>
            <a:ext cx="2318621" cy="2737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8024"/>
      </p:ext>
    </p:extLst>
  </p:cSld>
  <p:clrMapOvr>
    <a:masterClrMapping/>
  </p:clrMapOvr>
  <p:transition spd="slow">
    <p:wheel spokes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2F5CFE7D-29B3-C712-52E6-013E0E6D70A3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2"/>
          <a:srcRect t="7275" b="7275"/>
          <a:stretch>
            <a:fillRect/>
          </a:stretch>
        </p:blipFill>
        <p:spPr/>
      </p:pic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AF001620-98A1-D592-2E9D-62047F6257BE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3"/>
          <a:srcRect l="14959" r="14959"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CABBE5E-9341-49F8-3ED0-1FCB25A1E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018" y="-437860"/>
            <a:ext cx="6759732" cy="1622700"/>
          </a:xfrm>
        </p:spPr>
        <p:txBody>
          <a:bodyPr/>
          <a:lstStyle/>
          <a:p>
            <a:r>
              <a:rPr lang="en-US" dirty="0"/>
              <a:t>Proposed Strategies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D6469-AAAF-9738-CBB1-098A591D05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2000" dirty="0"/>
              <a:t>Healthcare Analytics Consultation</a:t>
            </a:r>
            <a:endParaRPr lang="en-ID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FE491-0145-4083-CC95-43BF932CCE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3</a:t>
            </a:fld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A5244A9-12A9-46EB-0985-8B4DB35FC9C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Simplifying Concepts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37EF09F-1AB5-A384-8B75-D028620068E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Breakdown technical terms to relatable healthcare examples like using predictive models for patient care.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12985AA-4C6B-F13D-3D1F-D968DD979049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/>
              <a:t>Interactive Sessions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347F84F-45BD-B205-2E61-C4A4FE5DAA96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/>
              <a:t>Incorporate Q&amp;A sessions or real-time polls to gauge understanding and address confusion.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5EF87BB-3C90-6E58-4F27-FC1D67A40E62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7636329" y="1590799"/>
            <a:ext cx="3428546" cy="323520"/>
          </a:xfrm>
        </p:spPr>
        <p:txBody>
          <a:bodyPr/>
          <a:lstStyle/>
          <a:p>
            <a:r>
              <a:rPr lang="en-US" dirty="0"/>
              <a:t>Visual Aids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005466D-B7AA-1E47-C06A-64A9A8BD57E8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7585171" y="2011189"/>
            <a:ext cx="3428546" cy="1399661"/>
          </a:xfrm>
        </p:spPr>
        <p:txBody>
          <a:bodyPr/>
          <a:lstStyle/>
          <a:p>
            <a:r>
              <a:rPr lang="en-US" dirty="0"/>
              <a:t>Utilize dashboards, predictive models, and data integrations in live demos for clarity.</a:t>
            </a:r>
          </a:p>
        </p:txBody>
      </p:sp>
    </p:spTree>
    <p:extLst>
      <p:ext uri="{BB962C8B-B14F-4D97-AF65-F5344CB8AC3E}">
        <p14:creationId xmlns:p14="http://schemas.microsoft.com/office/powerpoint/2010/main" val="3854631743"/>
      </p:ext>
    </p:extLst>
  </p:cSld>
  <p:clrMapOvr>
    <a:masterClrMapping/>
  </p:clrMapOvr>
  <p:transition spd="slow">
    <p:wheel spokes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588509-7D57-E286-EA5C-2CA7904F3E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2000" dirty="0"/>
              <a:t>Healthcare Analytics Consultation</a:t>
            </a:r>
            <a:endParaRPr lang="en-ID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9F27AA-F2E6-FC54-2F21-14E4B21FEC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4</a:t>
            </a:fld>
            <a:endParaRPr lang="en-ID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204AFC-BBEB-1306-F9E3-1E97C59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Recommended Tools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40A4D69E-E8BF-B832-573E-B4530153AB9F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18693" r="18693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E6A0FF-1807-E368-A6B7-EFEE59E6B4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Data Visualization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EB05090-7CA4-EA6F-3AF8-6FB1091CA1E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Power BI and Tableau are recommended for visualizing healthcare data in a clear, accessible way.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EEA69DD-644E-6BC6-F9CF-2082741E909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Predictive Modeling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0CF388C-DBA9-E3CD-8E4F-B5F496EB7B3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/>
              <a:t>Python or R can be utilized for advanced predictive modeling strategies within healthcare settings.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0845B-49E4-47F2-4905-0A8560C06655}"/>
              </a:ext>
            </a:extLst>
          </p:cNvPr>
          <p:cNvSpPr/>
          <p:nvPr/>
        </p:nvSpPr>
        <p:spPr>
          <a:xfrm>
            <a:off x="8889141" y="6546850"/>
            <a:ext cx="2245340" cy="2737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2857"/>
      </p:ext>
    </p:extLst>
  </p:cSld>
  <p:clrMapOvr>
    <a:masterClrMapping/>
  </p:clrMapOvr>
  <p:transition spd="slow">
    <p:wheel spokes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ADC9-D6AB-209A-2AEB-D4BF79D2F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Learnings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D5FBE6-372F-8577-00C8-AB2B5DD24E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2000" dirty="0"/>
              <a:t>Healthcare Analytics Consultation</a:t>
            </a:r>
            <a:endParaRPr lang="en-ID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696A3-A9C8-FCE5-FD3C-EFFAE740F7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5</a:t>
            </a:fld>
            <a:endParaRPr lang="en-ID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627C4028-8C0D-A46F-12CC-F156B8644CB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6613" r="6613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5D58D1-288C-FED3-7BE3-11EB129EEE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Importance of Visualization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329E54D-9D49-2DB9-541C-4A879AD3B6D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Using visual aids in real-time analytics is essential for making complex topics understandable. Engagement through live demos and Q&amp;A sessions clarifies misunderstandings. Collaboration between technical and non-technical teams enhances the application of insights.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8E548E-403E-B11D-D0A3-3249D5CB8368}"/>
              </a:ext>
            </a:extLst>
          </p:cNvPr>
          <p:cNvSpPr/>
          <p:nvPr/>
        </p:nvSpPr>
        <p:spPr>
          <a:xfrm>
            <a:off x="8676660" y="6409951"/>
            <a:ext cx="2245340" cy="2737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21660"/>
      </p:ext>
    </p:extLst>
  </p:cSld>
  <p:clrMapOvr>
    <a:masterClrMapping/>
  </p:clrMapOvr>
  <p:transition spd="slow">
    <p:wheel spokes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17E0-5A1B-1CE6-C177-DA0455487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Enhancing Engagement Strategies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4565AA-DBF5-524E-0CD5-8B7A8CF9F3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397104" y="584200"/>
            <a:ext cx="794895" cy="5651500"/>
          </a:xfrm>
        </p:spPr>
        <p:txBody>
          <a:bodyPr/>
          <a:lstStyle/>
          <a:p>
            <a:r>
              <a:rPr lang="en-US" sz="2000" dirty="0"/>
              <a:t>Healthcare Analytics Consultation</a:t>
            </a:r>
            <a:endParaRPr lang="en-ID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B4073-0E98-1372-CCE4-C5CCF7262D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6</a:t>
            </a:fld>
            <a:endParaRPr lang="en-ID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5BFC6950-63F6-9ADD-6005-9C383478FDF2}"/>
              </a:ext>
            </a:extLst>
          </p:cNvPr>
          <p:cNvPicPr>
            <a:picLocks noGrp="1" noChangeAspect="1"/>
          </p:cNvPicPr>
          <p:nvPr>
            <p:ph type="pic" sz="quarter" idx="32"/>
          </p:nvPr>
        </p:nvPicPr>
        <p:blipFill>
          <a:blip r:embed="rId2"/>
          <a:srcRect t="15005" b="15005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BEEDB0-308C-A881-C844-506C61CD2DE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Real-Time Demos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F67AEA-DC27-2911-898A-61F51C9283A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Live analytics demonstrations using patient tracking examples show improvements in healthcare outcomes.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A45FA26-B49C-5E29-7DDA-20C5723D9D6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/>
              <a:t>Interactive Exercises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3ABB9ED-1C4F-168E-42EB-DE3E57A0395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/>
              <a:t>Breakout sessions with scenario-based exercises solve healthcare problems using discussed tools.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60C2BDB-AFA9-151F-EB7E-7B51D869B3D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/>
              <a:t>Frequent Feedback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7581B98-50D4-EF9C-C6DC-76D7D5C0498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Regular feedback intervals ensure participants' focus and opportunity to address questions.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C3E641-05E7-F3D0-FD36-97760D57FA4B}"/>
              </a:ext>
            </a:extLst>
          </p:cNvPr>
          <p:cNvSpPr/>
          <p:nvPr/>
        </p:nvSpPr>
        <p:spPr>
          <a:xfrm>
            <a:off x="8760541" y="6442178"/>
            <a:ext cx="2245340" cy="2737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05192"/>
      </p:ext>
    </p:extLst>
  </p:cSld>
  <p:clrMapOvr>
    <a:masterClrMapping/>
  </p:clrMapOvr>
  <p:transition spd="slow">
    <p:wheel spokes="1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lame">
  <a:themeElements>
    <a:clrScheme name="Custom 133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ustom 116">
      <a:majorFont>
        <a:latin typeface="Arial Black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ECEA9BE-2A82-4D28-A2E1-87638B3BCEF5}">
  <we:reference id="wa200005566" version="3.0.0.3" store="en-US" storeType="OMEX"/>
  <we:alternateReferences>
    <we:reference id="wa200005566" version="3.0.0.3" store="wa200005566" storeType="OMEX"/>
  </we:alternateReferences>
  <we:properties>
    <we:property name="theme" value="{&quot;name&quot;:&quot;Yellow&quot;,&quot;color&quot;:&quot;#FFCA08&quot;,&quot;colorPalette&quot;:[&quot;39302A&quot;,&quot;E5DEDB&quot;,&quot;FFCA08&quot;,&quot;F8931D&quot;,&quot;CE8D3E&quot;,&quot;EC7016&quot;,&quot;E64823&quot;,&quot;9C6A6A&quot;,&quot;2998E3&quot;,&quot;7F723D&quot;],&quot;previewImages&quot;:[&quot;https://cpp.appsdowonders.com/assets/SlideTitle-flame-yellow.png&quot;,&quot;https://cpp.appsdowonders.com/assets/SlideTextbox1-flame-yellow.png&quot;,&quot;https://cpp.appsdowonders.com/assets/SlideTextbox3-flame-yellow.png&quot;,&quot;https://cpp.appsdowonders.com/assets/SlideTable-flame-yellow.png&quot;,&quot;https://cpp.appsdowonders.com/assets/SlideTimeline-flame-yellow.png&quot;],&quot;index&quot;:1}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255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Montserrat SemiBold</vt:lpstr>
      <vt:lpstr>Open Sans Bold</vt:lpstr>
      <vt:lpstr>Office Theme</vt:lpstr>
      <vt:lpstr>Flame</vt:lpstr>
      <vt:lpstr>Healthcare Analytics Consultation</vt:lpstr>
      <vt:lpstr>Real-Time Interaction Challenges</vt:lpstr>
      <vt:lpstr>Proposed Strategies</vt:lpstr>
      <vt:lpstr>Recommended Tools</vt:lpstr>
      <vt:lpstr>Key Learnings</vt:lpstr>
      <vt:lpstr>Enhancing Engagement Strategies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Suresh Krishnan</dc:creator>
  <cp:lastModifiedBy>Suresh Krishnan</cp:lastModifiedBy>
  <cp:revision>5</cp:revision>
  <dcterms:created xsi:type="dcterms:W3CDTF">2025-04-19T17:34:40Z</dcterms:created>
  <dcterms:modified xsi:type="dcterms:W3CDTF">2025-04-23T14:57:47Z</dcterms:modified>
</cp:coreProperties>
</file>