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1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O SALVATORE RIMMAUDO" initials="SSR" lastIdx="1" clrIdx="0">
    <p:extLst>
      <p:ext uri="{19B8F6BF-5375-455C-9EA6-DF929625EA0E}">
        <p15:presenceInfo xmlns:p15="http://schemas.microsoft.com/office/powerpoint/2012/main" userId="SILVIO SALVATORE RIMMAU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513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6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8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F931F-7549-4883-9829-A310E31F4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MHW1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17033E-EAC8-4D90-8EBA-05290FF18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Rimmaudo</a:t>
            </a:r>
            <a:r>
              <a:rPr lang="en-US" dirty="0"/>
              <a:t> Silvio Salvatore</a:t>
            </a:r>
          </a:p>
          <a:p>
            <a:r>
              <a:rPr lang="en-US" dirty="0"/>
              <a:t>O46002134</a:t>
            </a:r>
          </a:p>
          <a:p>
            <a:r>
              <a:rPr lang="en-US"/>
              <a:t>27/03/2021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43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D967601-135D-4A65-9482-6702577C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888" y="542282"/>
            <a:ext cx="3471796" cy="558549"/>
          </a:xfrm>
        </p:spPr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41C9A7D2-A1C4-4618-A091-22722990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2350" y="994299"/>
            <a:ext cx="3920850" cy="5425737"/>
          </a:xfrm>
        </p:spPr>
        <p:txBody>
          <a:bodyPr>
            <a:normAutofit/>
          </a:bodyPr>
          <a:lstStyle/>
          <a:p>
            <a:r>
              <a:rPr lang="en-US" sz="2400" dirty="0"/>
              <a:t>Questa </a:t>
            </a:r>
            <a:r>
              <a:rPr lang="en-US" sz="2400" dirty="0" err="1"/>
              <a:t>pagina</a:t>
            </a:r>
            <a:r>
              <a:rPr lang="en-US" sz="2400" dirty="0"/>
              <a:t> web </a:t>
            </a:r>
            <a:r>
              <a:rPr lang="en-US" sz="2400" dirty="0" err="1"/>
              <a:t>permette</a:t>
            </a:r>
            <a:r>
              <a:rPr lang="en-US" sz="2400" dirty="0"/>
              <a:t>, </a:t>
            </a:r>
            <a:r>
              <a:rPr lang="en-US" sz="2400" dirty="0" err="1"/>
              <a:t>tramite</a:t>
            </a:r>
            <a:r>
              <a:rPr lang="en-US" sz="2400" dirty="0"/>
              <a:t> la </a:t>
            </a:r>
            <a:r>
              <a:rPr lang="en-US" sz="2400" dirty="0" err="1"/>
              <a:t>navigazione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un men</a:t>
            </a:r>
            <a:r>
              <a:rPr lang="it-IT" sz="2400" dirty="0"/>
              <a:t>ù, di </a:t>
            </a:r>
            <a:r>
              <a:rPr lang="en-US" sz="2400" dirty="0" err="1"/>
              <a:t>cercare</a:t>
            </a:r>
            <a:r>
              <a:rPr lang="en-US" sz="2400" dirty="0"/>
              <a:t> </a:t>
            </a:r>
            <a:r>
              <a:rPr lang="en-US" sz="2400" dirty="0" err="1"/>
              <a:t>ricette</a:t>
            </a:r>
            <a:r>
              <a:rPr lang="en-US" sz="2400" dirty="0"/>
              <a:t> e  </a:t>
            </a:r>
            <a:r>
              <a:rPr lang="it-IT" sz="2400" dirty="0"/>
              <a:t>guardare in Live uno chef che cucina.</a:t>
            </a:r>
          </a:p>
          <a:p>
            <a:r>
              <a:rPr lang="it-IT" sz="2400" dirty="0"/>
              <a:t>Ogni ricetta è suddivisa in base alla macrocategoria alimentare a cui appartiene.</a:t>
            </a:r>
          </a:p>
          <a:p>
            <a:r>
              <a:rPr lang="it-IT" sz="2400" dirty="0"/>
              <a:t>È presente per ogni ricetta una foto del risultato finale e il link con il video per riproporla nelle vostre case!</a:t>
            </a:r>
          </a:p>
        </p:txBody>
      </p:sp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5C155905-FFFB-4DFF-8513-6A2A23236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586" y="133505"/>
            <a:ext cx="3759747" cy="1488068"/>
          </a:xfr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BF8B93A-89B2-40AD-BA0F-EF79EE68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5" y="1592843"/>
            <a:ext cx="3759747" cy="170735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00E9650-F63E-4722-9924-2E67A2320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587" y="3219283"/>
            <a:ext cx="3759747" cy="1712045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7A776A2A-48BC-46D2-B201-E7E78EEEC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587" y="4897906"/>
            <a:ext cx="3759747" cy="16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4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EAB0A-0C7D-453D-9D48-347BA46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359119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Header - Men</a:t>
            </a:r>
            <a:r>
              <a:rPr lang="it-IT" dirty="0"/>
              <a:t>ù</a:t>
            </a:r>
            <a:r>
              <a:rPr lang="en-US" dirty="0"/>
              <a:t>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8656488-C436-4C94-BBF9-6ABCD0BE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74" y="4128115"/>
            <a:ext cx="6849347" cy="2604404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FB83F8-7CC1-48FD-B7A8-09CEA7C5F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196" y="996730"/>
            <a:ext cx="8316260" cy="3042609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3ED7A2-CCB6-475B-8647-BB265C2B6D8F}"/>
              </a:ext>
            </a:extLst>
          </p:cNvPr>
          <p:cNvSpPr txBox="1"/>
          <p:nvPr/>
        </p:nvSpPr>
        <p:spPr>
          <a:xfrm>
            <a:off x="887767" y="4731798"/>
            <a:ext cx="985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Codice</a:t>
            </a:r>
            <a:endParaRPr lang="en-US" sz="2000" b="1" dirty="0"/>
          </a:p>
          <a:p>
            <a:r>
              <a:rPr lang="en-US" sz="2000" b="1" dirty="0"/>
              <a:t>html</a:t>
            </a:r>
            <a:endParaRPr lang="it-IT" sz="2000" b="1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28AC81C-D684-4329-8090-556D665C4806}"/>
              </a:ext>
            </a:extLst>
          </p:cNvPr>
          <p:cNvCxnSpPr>
            <a:cxnSpLocks/>
          </p:cNvCxnSpPr>
          <p:nvPr/>
        </p:nvCxnSpPr>
        <p:spPr>
          <a:xfrm>
            <a:off x="1970843" y="5141270"/>
            <a:ext cx="9410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F655D-F978-4861-9B74-0925003A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286469"/>
            <a:ext cx="10524477" cy="6012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r>
              <a:rPr lang="en-US" dirty="0"/>
              <a:t> - Header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3AB26C-A446-411E-90D9-5CA2C65F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91" y="1850744"/>
            <a:ext cx="3953052" cy="28860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57F8013-273A-4884-90EE-8CD529E8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7" y="1190270"/>
            <a:ext cx="2303534" cy="46492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56E900-ADA7-425F-9945-BBDFE520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320" y="1190270"/>
            <a:ext cx="2789681" cy="474474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3BD5E5-794F-4664-B946-DB2EB3508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833" y="1190270"/>
            <a:ext cx="2422336" cy="49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EAB0A-0C7D-453D-9D48-347BA46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359119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Header - Men</a:t>
            </a:r>
            <a:r>
              <a:rPr lang="it-IT" dirty="0"/>
              <a:t>ù</a:t>
            </a:r>
            <a:r>
              <a:rPr lang="en-US" dirty="0"/>
              <a:t> 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FB83F8-7CC1-48FD-B7A8-09CEA7C5F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96" y="996731"/>
            <a:ext cx="8316260" cy="2643114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3ED7A2-CCB6-475B-8647-BB265C2B6D8F}"/>
              </a:ext>
            </a:extLst>
          </p:cNvPr>
          <p:cNvSpPr txBox="1"/>
          <p:nvPr/>
        </p:nvSpPr>
        <p:spPr>
          <a:xfrm>
            <a:off x="887767" y="4731798"/>
            <a:ext cx="1731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Codice</a:t>
            </a:r>
            <a:endParaRPr lang="en-US" sz="2000" b="1" dirty="0"/>
          </a:p>
          <a:p>
            <a:r>
              <a:rPr lang="en-US" sz="2000" b="1" dirty="0"/>
              <a:t>Html - </a:t>
            </a:r>
            <a:r>
              <a:rPr lang="en-US" sz="2000" b="1" dirty="0" err="1"/>
              <a:t>Css</a:t>
            </a:r>
            <a:endParaRPr lang="it-IT" sz="2000" b="1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28AC81C-D684-4329-8090-556D665C4806}"/>
              </a:ext>
            </a:extLst>
          </p:cNvPr>
          <p:cNvCxnSpPr>
            <a:cxnSpLocks/>
          </p:cNvCxnSpPr>
          <p:nvPr/>
        </p:nvCxnSpPr>
        <p:spPr>
          <a:xfrm>
            <a:off x="2734323" y="5167903"/>
            <a:ext cx="9410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91F2439-8BB2-4132-B005-D9E8D0E4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11" y="3781889"/>
            <a:ext cx="6822310" cy="27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8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1F968-CCF8-45A3-B89D-606BF783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92" y="301399"/>
            <a:ext cx="10667998" cy="601298"/>
          </a:xfrm>
        </p:spPr>
        <p:txBody>
          <a:bodyPr>
            <a:normAutofit fontScale="90000"/>
          </a:bodyPr>
          <a:lstStyle/>
          <a:p>
            <a:r>
              <a:rPr lang="it-IT" dirty="0"/>
              <a:t>Contenuti  Html-</a:t>
            </a:r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F164379-3237-4289-A2E6-A686AAE0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09" y="840118"/>
            <a:ext cx="5129133" cy="23292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529F7D-1B0E-4EC4-8395-F5CF0847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26" y="840118"/>
            <a:ext cx="5129132" cy="23356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66FEA04-42B1-41B2-A44C-5783612BA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90" y="3597675"/>
            <a:ext cx="6008370" cy="317373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C98A918-5B6B-4838-B94D-8CD8245EF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844" y="3425964"/>
            <a:ext cx="4998127" cy="33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EAB0A-0C7D-453D-9D48-347BA46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359119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Footer  Html-</a:t>
            </a:r>
            <a:r>
              <a:rPr lang="en-US" dirty="0" err="1"/>
              <a:t>Css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16AD7D5-ACAE-44F0-BCAB-C567F1D7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8" y="1008348"/>
            <a:ext cx="6964359" cy="312864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31434B-B9D0-498F-A71F-AD58E0A9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8" y="4569492"/>
            <a:ext cx="4968240" cy="12801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10B85A2-E85F-4B9C-BAD5-7871F7E5A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546" y="4171527"/>
            <a:ext cx="470916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1F968-CCF8-45A3-B89D-606BF783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92" y="301399"/>
            <a:ext cx="10667998" cy="601298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-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ottimizzato</a:t>
            </a:r>
            <a:r>
              <a:rPr lang="en-US" dirty="0"/>
              <a:t> (500px)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585F52-795F-4E02-BA3C-22B938D3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49" y="902697"/>
            <a:ext cx="7697236" cy="57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49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232</TotalTime>
  <Words>95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MHW1</vt:lpstr>
      <vt:lpstr>Specifiche </vt:lpstr>
      <vt:lpstr>Header - Menù </vt:lpstr>
      <vt:lpstr>Css - Header</vt:lpstr>
      <vt:lpstr>Header - Menù </vt:lpstr>
      <vt:lpstr>Contenuti  Html-Css</vt:lpstr>
      <vt:lpstr>Footer  Html-Css</vt:lpstr>
      <vt:lpstr>Mobile - Codice ottimizzato (500px)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SILVIO SALVATORE RIMMAUDO</dc:creator>
  <cp:lastModifiedBy>SILVIO SALVATORE RIMMAUDO</cp:lastModifiedBy>
  <cp:revision>15</cp:revision>
  <dcterms:created xsi:type="dcterms:W3CDTF">2021-03-26T14:52:41Z</dcterms:created>
  <dcterms:modified xsi:type="dcterms:W3CDTF">2021-03-27T16:09:35Z</dcterms:modified>
</cp:coreProperties>
</file>