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1" r:id="rId1"/>
  </p:sldMasterIdLst>
  <p:sldIdLst>
    <p:sldId id="256" r:id="rId2"/>
    <p:sldId id="258" r:id="rId3"/>
    <p:sldId id="257" r:id="rId4"/>
    <p:sldId id="262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O SALVATORE RIMMAUDO" initials="SSR" lastIdx="1" clrIdx="0">
    <p:extLst>
      <p:ext uri="{19B8F6BF-5375-455C-9EA6-DF929625EA0E}">
        <p15:presenceInfo xmlns:p15="http://schemas.microsoft.com/office/powerpoint/2012/main" userId="SILVIO SALVATORE RIMMAU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1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6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F931F-7549-4883-9829-A310E31F4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MHW2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17033E-EAC8-4D90-8EBA-05290FF18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Rimmaudo</a:t>
            </a:r>
            <a:r>
              <a:rPr lang="en-US" dirty="0"/>
              <a:t> Silvio Salvatore</a:t>
            </a:r>
          </a:p>
          <a:p>
            <a:r>
              <a:rPr lang="en-US" dirty="0"/>
              <a:t>O46002134</a:t>
            </a:r>
          </a:p>
          <a:p>
            <a:r>
              <a:rPr lang="en-US" dirty="0"/>
              <a:t>12/04/2021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3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D967601-135D-4A65-9482-6702577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888" y="542282"/>
            <a:ext cx="3471796" cy="558549"/>
          </a:xfrm>
        </p:spPr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41C9A7D2-A1C4-4618-A091-22722990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8983" y="1015820"/>
            <a:ext cx="3920850" cy="5425737"/>
          </a:xfrm>
        </p:spPr>
        <p:txBody>
          <a:bodyPr>
            <a:normAutofit/>
          </a:bodyPr>
          <a:lstStyle/>
          <a:p>
            <a:r>
              <a:rPr lang="en-US" sz="2400" dirty="0"/>
              <a:t>Questa </a:t>
            </a:r>
            <a:r>
              <a:rPr lang="en-US" sz="2400" dirty="0" err="1"/>
              <a:t>pagina</a:t>
            </a:r>
            <a:r>
              <a:rPr lang="en-US" sz="2400" dirty="0"/>
              <a:t> web </a:t>
            </a:r>
            <a:r>
              <a:rPr lang="en-US" sz="2400" dirty="0" err="1"/>
              <a:t>permette</a:t>
            </a:r>
            <a:r>
              <a:rPr lang="en-US" sz="2400" dirty="0"/>
              <a:t>, </a:t>
            </a:r>
            <a:r>
              <a:rPr lang="en-US" sz="2400" dirty="0" err="1"/>
              <a:t>tramite</a:t>
            </a:r>
            <a:r>
              <a:rPr lang="en-US" sz="2400" dirty="0"/>
              <a:t> la </a:t>
            </a:r>
            <a:r>
              <a:rPr lang="en-US" sz="2400" dirty="0" err="1"/>
              <a:t>barra</a:t>
            </a:r>
            <a:r>
              <a:rPr lang="en-US" sz="2400" dirty="0"/>
              <a:t> di ricercar,</a:t>
            </a:r>
            <a:r>
              <a:rPr lang="it-IT" sz="2400" dirty="0"/>
              <a:t> di </a:t>
            </a:r>
            <a:r>
              <a:rPr lang="en-US" sz="2400" dirty="0" err="1"/>
              <a:t>cercare</a:t>
            </a:r>
            <a:r>
              <a:rPr lang="en-US" sz="2400" dirty="0"/>
              <a:t> </a:t>
            </a:r>
            <a:r>
              <a:rPr lang="en-US" sz="2400" dirty="0" err="1"/>
              <a:t>ricette</a:t>
            </a:r>
            <a:r>
              <a:rPr lang="en-US" sz="2400" dirty="0"/>
              <a:t> ed </a:t>
            </a:r>
            <a:r>
              <a:rPr lang="en-US" sz="2400" dirty="0" err="1"/>
              <a:t>aggiungerle</a:t>
            </a:r>
            <a:r>
              <a:rPr lang="en-US" sz="2400" dirty="0"/>
              <a:t> ai </a:t>
            </a:r>
            <a:r>
              <a:rPr lang="en-US" sz="2400" dirty="0" err="1"/>
              <a:t>preferiti</a:t>
            </a:r>
            <a:r>
              <a:rPr lang="it-IT" sz="2400" dirty="0"/>
              <a:t>.</a:t>
            </a:r>
          </a:p>
          <a:p>
            <a:r>
              <a:rPr lang="it-IT" sz="2400" dirty="0"/>
              <a:t>Ogni ricetta è suddivisa in:</a:t>
            </a:r>
          </a:p>
          <a:p>
            <a:r>
              <a:rPr lang="it-IT" sz="2400" dirty="0"/>
              <a:t>Titolo, Immagine e descrizione, visibile grazie all’apposita sezione (</a:t>
            </a:r>
            <a:r>
              <a:rPr lang="en-US" sz="2400" dirty="0"/>
              <a:t>‘</a:t>
            </a:r>
            <a:r>
              <a:rPr lang="en-US" sz="2400" dirty="0" err="1"/>
              <a:t>Leggi</a:t>
            </a:r>
            <a:r>
              <a:rPr lang="en-US" sz="2400" dirty="0"/>
              <a:t> di pi</a:t>
            </a:r>
            <a:r>
              <a:rPr lang="it-IT" sz="2400" dirty="0"/>
              <a:t>ù</a:t>
            </a:r>
            <a:r>
              <a:rPr lang="en-US" sz="2400" dirty="0"/>
              <a:t>’</a:t>
            </a:r>
            <a:r>
              <a:rPr lang="it-IT" sz="2400" dirty="0"/>
              <a:t>) .</a:t>
            </a:r>
          </a:p>
          <a:p>
            <a:r>
              <a:rPr lang="it-IT" sz="2400" dirty="0"/>
              <a:t>Le ricette Preferite appariranno una volta selezionate in alto, prima dell’elenco.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725E88-C6B3-4098-AE99-C7F840B6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43445" cy="20487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84DAFD-9815-4AC9-91C2-7F16B632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8740"/>
            <a:ext cx="4125816" cy="20487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2413E9-C6A4-415E-B0B6-AE8FE120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2816"/>
            <a:ext cx="4145688" cy="20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4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3ED7A2-CCB6-475B-8647-BB265C2B6D8F}"/>
              </a:ext>
            </a:extLst>
          </p:cNvPr>
          <p:cNvSpPr txBox="1"/>
          <p:nvPr/>
        </p:nvSpPr>
        <p:spPr>
          <a:xfrm>
            <a:off x="8925018" y="6241179"/>
            <a:ext cx="1268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Codice</a:t>
            </a:r>
            <a:endParaRPr lang="en-US" sz="2000" b="1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28AC81C-D684-4329-8090-556D665C4806}"/>
              </a:ext>
            </a:extLst>
          </p:cNvPr>
          <p:cNvCxnSpPr>
            <a:cxnSpLocks/>
          </p:cNvCxnSpPr>
          <p:nvPr/>
        </p:nvCxnSpPr>
        <p:spPr>
          <a:xfrm>
            <a:off x="10345445" y="6477537"/>
            <a:ext cx="1211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7D92601-A493-4A99-89C5-5348CAC0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3" y="284086"/>
            <a:ext cx="5832596" cy="28870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5D1D9A1-F303-431A-B1C2-33C2B5BE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086"/>
            <a:ext cx="5854337" cy="288702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47E02A-C26E-4DC0-8459-C80AAA837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43" y="3265280"/>
            <a:ext cx="5854337" cy="290088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BB4BE4D-73DB-4690-9C0B-F1A60E68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384" y="3268770"/>
            <a:ext cx="5835614" cy="28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337352"/>
            <a:ext cx="10359395" cy="396554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3A9701-0EF1-4588-A327-5EE09284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2" y="733906"/>
            <a:ext cx="10571624" cy="59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8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F655D-F978-4861-9B74-0925003A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286469"/>
            <a:ext cx="10524477" cy="6012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0C2A20-A003-46D9-ADB1-4213CA10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887767"/>
            <a:ext cx="10726251" cy="59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EAB0A-0C7D-453D-9D48-347BA462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" y="120180"/>
            <a:ext cx="10359119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33651F-79E8-4F45-AF8B-91E91539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8" y="700782"/>
            <a:ext cx="11529904" cy="61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1F968-CCF8-45A3-B89D-606BF783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1" y="0"/>
            <a:ext cx="10667998" cy="601298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Contenuti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B5763B-3AF5-4045-A47F-065A43AD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2" y="701336"/>
            <a:ext cx="10539475" cy="6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818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286</TotalTime>
  <Words>69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Metropolitano</vt:lpstr>
      <vt:lpstr>MHW2</vt:lpstr>
      <vt:lpstr>Specifiche </vt:lpstr>
      <vt:lpstr>Presentazione standard di PowerPoint</vt:lpstr>
      <vt:lpstr>Html</vt:lpstr>
      <vt:lpstr>Css</vt:lpstr>
      <vt:lpstr>Script</vt:lpstr>
      <vt:lpstr>Contenuti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SILVIO SALVATORE RIMMAUDO</dc:creator>
  <cp:lastModifiedBy>SILVIO SALVATORE RIMMAUDO</cp:lastModifiedBy>
  <cp:revision>18</cp:revision>
  <dcterms:created xsi:type="dcterms:W3CDTF">2021-03-26T14:52:41Z</dcterms:created>
  <dcterms:modified xsi:type="dcterms:W3CDTF">2021-04-12T19:30:31Z</dcterms:modified>
</cp:coreProperties>
</file>