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1" r:id="rId1"/>
  </p:sldMasterIdLst>
  <p:sldIdLst>
    <p:sldId id="256" r:id="rId2"/>
    <p:sldId id="258" r:id="rId3"/>
    <p:sldId id="257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O SALVATORE RIMMAUDO" initials="SSR" lastIdx="1" clrIdx="0">
    <p:extLst>
      <p:ext uri="{19B8F6BF-5375-455C-9EA6-DF929625EA0E}">
        <p15:presenceInfo xmlns:p15="http://schemas.microsoft.com/office/powerpoint/2012/main" userId="SILVIO SALVATORE RIMMAU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4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513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6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5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7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8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2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F931F-7549-4883-9829-A310E31F4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MHW3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17033E-EAC8-4D90-8EBA-05290FF18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Rimmaudo</a:t>
            </a:r>
            <a:r>
              <a:rPr lang="en-US" dirty="0"/>
              <a:t> Silvio Salvatore</a:t>
            </a:r>
          </a:p>
          <a:p>
            <a:r>
              <a:rPr lang="en-US" dirty="0"/>
              <a:t>O46002134</a:t>
            </a:r>
          </a:p>
          <a:p>
            <a:r>
              <a:rPr lang="en-US" dirty="0"/>
              <a:t>26/04/2021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43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D967601-135D-4A65-9482-6702577C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888" y="542282"/>
            <a:ext cx="3471796" cy="558549"/>
          </a:xfrm>
        </p:spPr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41C9A7D2-A1C4-4618-A091-22722990C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8983" y="1015820"/>
            <a:ext cx="3920850" cy="54257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Questa </a:t>
            </a:r>
            <a:r>
              <a:rPr lang="en-US" sz="2400" dirty="0" err="1"/>
              <a:t>pagina</a:t>
            </a:r>
            <a:r>
              <a:rPr lang="en-US" sz="2400" dirty="0"/>
              <a:t> ha la </a:t>
            </a:r>
            <a:r>
              <a:rPr lang="en-US" sz="2400" dirty="0" err="1"/>
              <a:t>scopo</a:t>
            </a:r>
            <a:r>
              <a:rPr lang="en-US" sz="2400" dirty="0"/>
              <a:t> di </a:t>
            </a:r>
            <a:r>
              <a:rPr lang="en-US" sz="2400" dirty="0" err="1"/>
              <a:t>evitare</a:t>
            </a:r>
            <a:r>
              <a:rPr lang="en-US" sz="2400" dirty="0"/>
              <a:t> al “</a:t>
            </a:r>
            <a:r>
              <a:rPr lang="en-US" sz="2400" dirty="0" err="1"/>
              <a:t>cliente</a:t>
            </a:r>
            <a:r>
              <a:rPr lang="en-US" sz="2400" dirty="0"/>
              <a:t>” del ristorante, o a </a:t>
            </a:r>
            <a:r>
              <a:rPr lang="en-US" sz="2400" dirty="0" err="1"/>
              <a:t>qualcuno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 </a:t>
            </a:r>
            <a:r>
              <a:rPr lang="it-IT" sz="2400" dirty="0"/>
              <a:t>è semplicemente sfaccendato…Di annoiarsi troppo; giocando tramite l’ausilio di due API potrà:</a:t>
            </a:r>
          </a:p>
          <a:p>
            <a:r>
              <a:rPr lang="it-IT" sz="2400" dirty="0"/>
              <a:t>-Nella prima sezione, una volta che l’utente clicca sull’immagine del biscotto, la pagina restituirà un motto.</a:t>
            </a:r>
          </a:p>
          <a:p>
            <a:r>
              <a:rPr lang="it-IT" sz="2400" dirty="0"/>
              <a:t>-Nella seconda si ha la possibilità di scegliere(per poi visualizzare) Libri tra quelli proposti.</a:t>
            </a:r>
          </a:p>
          <a:p>
            <a:endParaRPr lang="it-IT"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CC8EF-070D-477F-AC4B-475024A97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3" y="821556"/>
            <a:ext cx="6303146" cy="31299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000C49E-88CF-4E87-9E7B-268DC4C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22" y="3283290"/>
            <a:ext cx="6303147" cy="31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4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3ED7A2-CCB6-475B-8647-BB265C2B6D8F}"/>
              </a:ext>
            </a:extLst>
          </p:cNvPr>
          <p:cNvSpPr txBox="1"/>
          <p:nvPr/>
        </p:nvSpPr>
        <p:spPr>
          <a:xfrm>
            <a:off x="8925018" y="6241179"/>
            <a:ext cx="1268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Codice</a:t>
            </a:r>
            <a:endParaRPr lang="en-US" sz="2000" b="1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28AC81C-D684-4329-8090-556D665C4806}"/>
              </a:ext>
            </a:extLst>
          </p:cNvPr>
          <p:cNvCxnSpPr>
            <a:cxnSpLocks/>
          </p:cNvCxnSpPr>
          <p:nvPr/>
        </p:nvCxnSpPr>
        <p:spPr>
          <a:xfrm>
            <a:off x="10345445" y="6477537"/>
            <a:ext cx="1211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FBD938F6-FDDD-4F38-962F-2C8D3F01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8" y="373639"/>
            <a:ext cx="7655511" cy="38035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C71810-69C6-493E-B755-33DEF819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7" y="2164152"/>
            <a:ext cx="7655511" cy="36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3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EAB0A-0C7D-453D-9D48-347BA462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337352"/>
            <a:ext cx="10359395" cy="396554"/>
          </a:xfrm>
        </p:spPr>
        <p:txBody>
          <a:bodyPr>
            <a:normAutofit fontScale="90000"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1C0831-8E14-4898-ACA3-49FC846D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0" y="733906"/>
            <a:ext cx="11508419" cy="60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8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F655D-F978-4861-9B74-0925003A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286469"/>
            <a:ext cx="10524477" cy="6012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ABABE2-A95C-48F1-9D9F-3DB3E1F4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954431"/>
            <a:ext cx="11428520" cy="54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EAB0A-0C7D-453D-9D48-347BA462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6" y="120180"/>
            <a:ext cx="10359119" cy="580602"/>
          </a:xfrm>
        </p:spPr>
        <p:txBody>
          <a:bodyPr>
            <a:normAutofit fontScale="90000"/>
          </a:bodyPr>
          <a:lstStyle/>
          <a:p>
            <a:r>
              <a:rPr lang="en-US" dirty="0"/>
              <a:t>Script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904005-862C-4773-A557-57EC5FC8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85" y="861134"/>
            <a:ext cx="11167229" cy="52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521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308</TotalTime>
  <Words>84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Metropolitano</vt:lpstr>
      <vt:lpstr>MHW3</vt:lpstr>
      <vt:lpstr>Specifiche </vt:lpstr>
      <vt:lpstr>Presentazione standard di PowerPoint</vt:lpstr>
      <vt:lpstr>Html</vt:lpstr>
      <vt:lpstr>Css</vt:lpstr>
      <vt:lpstr>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SILVIO SALVATORE RIMMAUDO</dc:creator>
  <cp:lastModifiedBy>SILVIO SALVATORE RIMMAUDO</cp:lastModifiedBy>
  <cp:revision>22</cp:revision>
  <dcterms:created xsi:type="dcterms:W3CDTF">2021-03-26T14:52:41Z</dcterms:created>
  <dcterms:modified xsi:type="dcterms:W3CDTF">2021-04-25T18:31:23Z</dcterms:modified>
</cp:coreProperties>
</file>