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0896600" cy="7772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9" name="Shape 6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jpe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jpe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jpeg"/><Relationship Id="rId4" Type="http://schemas.openxmlformats.org/officeDocument/2006/relationships/image" Target="../media/image2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jpe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2.jpe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3.jpe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jpeg"/><Relationship Id="rId4" Type="http://schemas.openxmlformats.org/officeDocument/2006/relationships/image" Target="../media/image2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jpeg"/><Relationship Id="rId4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직사각형 6"/>
          <p:cNvSpPr txBox="1"/>
          <p:nvPr/>
        </p:nvSpPr>
        <p:spPr>
          <a:xfrm>
            <a:off x="1387705" y="7290386"/>
            <a:ext cx="1770734" cy="22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ln w="9525" cap="flat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gradFill flip="none" rotWithShape="1">
                  <a:gsLst>
                    <a:gs pos="32824">
                      <a:srgbClr val="404040"/>
                    </a:gs>
                    <a:gs pos="47000">
                      <a:srgbClr val="404040"/>
                    </a:gs>
                  </a:gsLst>
                  <a:lin ang="5400000" scaled="0"/>
                </a:gra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pPr/>
            <a:r>
              <a:t>제안명을 입력하세요 제안명을 입력하세요</a:t>
            </a:r>
          </a:p>
        </p:txBody>
      </p:sp>
      <p:sp>
        <p:nvSpPr>
          <p:cNvPr id="183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86" name="직사각형 1"/>
          <p:cNvGrpSpPr/>
          <p:nvPr/>
        </p:nvGrpSpPr>
        <p:grpSpPr>
          <a:xfrm>
            <a:off x="652462" y="7282243"/>
            <a:ext cx="715965" cy="243839"/>
            <a:chOff x="0" y="0"/>
            <a:chExt cx="715964" cy="243837"/>
          </a:xfrm>
        </p:grpSpPr>
        <p:sp>
          <p:nvSpPr>
            <p:cNvPr id="184" name="직사각형"/>
            <p:cNvSpPr/>
            <p:nvPr/>
          </p:nvSpPr>
          <p:spPr>
            <a:xfrm>
              <a:off x="-1" y="20256"/>
              <a:ext cx="715965" cy="203329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pPr>
            </a:p>
          </p:txBody>
        </p:sp>
        <p:sp>
          <p:nvSpPr>
            <p:cNvPr id="185" name="발주처로고"/>
            <p:cNvSpPr txBox="1"/>
            <p:nvPr/>
          </p:nvSpPr>
          <p:spPr>
            <a:xfrm>
              <a:off x="31273" y="-1"/>
              <a:ext cx="65341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lvl1pPr>
            </a:lstStyle>
            <a:p>
              <a:pPr/>
              <a:r>
                <a:t>발주처로고</a:t>
              </a:r>
            </a:p>
          </p:txBody>
        </p:sp>
      </p:grpSp>
      <p:pic>
        <p:nvPicPr>
          <p:cNvPr id="187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직선 연결선 10"/>
          <p:cNvSpPr/>
          <p:nvPr/>
        </p:nvSpPr>
        <p:spPr>
          <a:xfrm>
            <a:off x="666750" y="936625"/>
            <a:ext cx="9591676" cy="0"/>
          </a:xfrm>
          <a:prstGeom prst="line">
            <a:avLst/>
          </a:prstGeom>
          <a:ln w="6350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95" name="그룹 11"/>
          <p:cNvGrpSpPr/>
          <p:nvPr/>
        </p:nvGrpSpPr>
        <p:grpSpPr>
          <a:xfrm>
            <a:off x="663573" y="507039"/>
            <a:ext cx="553074" cy="54557"/>
            <a:chOff x="0" y="0"/>
            <a:chExt cx="553073" cy="54556"/>
          </a:xfrm>
        </p:grpSpPr>
        <p:sp>
          <p:nvSpPr>
            <p:cNvPr id="189" name="타원 12"/>
            <p:cNvSpPr/>
            <p:nvPr/>
          </p:nvSpPr>
          <p:spPr>
            <a:xfrm>
              <a:off x="0" y="-1"/>
              <a:ext cx="54555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0" name="타원 13"/>
            <p:cNvSpPr/>
            <p:nvPr/>
          </p:nvSpPr>
          <p:spPr>
            <a:xfrm>
              <a:off x="99703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1" name="타원 14"/>
            <p:cNvSpPr/>
            <p:nvPr/>
          </p:nvSpPr>
          <p:spPr>
            <a:xfrm>
              <a:off x="199406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2" name="타원 15"/>
            <p:cNvSpPr/>
            <p:nvPr/>
          </p:nvSpPr>
          <p:spPr>
            <a:xfrm>
              <a:off x="299111" y="-1"/>
              <a:ext cx="54557" cy="54558"/>
            </a:xfrm>
            <a:prstGeom prst="ellipse">
              <a:avLst/>
            </a:prstGeom>
            <a:solidFill>
              <a:srgbClr val="EE760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3" name="타원 16"/>
            <p:cNvSpPr/>
            <p:nvPr/>
          </p:nvSpPr>
          <p:spPr>
            <a:xfrm>
              <a:off x="398814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4" name="타원 17"/>
            <p:cNvSpPr/>
            <p:nvPr/>
          </p:nvSpPr>
          <p:spPr>
            <a:xfrm>
              <a:off x="498517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96" name="제목 텍스트"/>
          <p:cNvSpPr txBox="1"/>
          <p:nvPr>
            <p:ph type="title"/>
          </p:nvPr>
        </p:nvSpPr>
        <p:spPr>
          <a:xfrm>
            <a:off x="659473" y="674051"/>
            <a:ext cx="2856035" cy="36933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anchor="t">
            <a:normAutofit fontScale="100000" lnSpcReduction="0"/>
          </a:bodyPr>
          <a:lstStyle>
            <a:lvl1pPr>
              <a:defRPr sz="2000">
                <a:latin typeface="HY헤드라인M"/>
                <a:ea typeface="HY헤드라인M"/>
                <a:cs typeface="HY헤드라인M"/>
                <a:sym typeface="HY헤드라인M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97" name="본문 첫 번째 줄…"/>
          <p:cNvSpPr txBox="1"/>
          <p:nvPr>
            <p:ph type="body" sz="quarter" idx="1"/>
          </p:nvPr>
        </p:nvSpPr>
        <p:spPr>
          <a:xfrm>
            <a:off x="1223394" y="438870"/>
            <a:ext cx="7775127" cy="211077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  <a:lvl2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2pPr>
            <a:lvl3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3pPr>
            <a:lvl4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4pPr>
            <a:lvl5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98" name="슬라이드 번호"/>
          <p:cNvSpPr txBox="1"/>
          <p:nvPr>
            <p:ph type="sldNum" sz="quarter" idx="2"/>
          </p:nvPr>
        </p:nvSpPr>
        <p:spPr>
          <a:xfrm>
            <a:off x="5337419" y="7225855"/>
            <a:ext cx="232875" cy="22850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직사각형 6"/>
          <p:cNvSpPr txBox="1"/>
          <p:nvPr/>
        </p:nvSpPr>
        <p:spPr>
          <a:xfrm>
            <a:off x="1387705" y="7290386"/>
            <a:ext cx="1770734" cy="22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ln w="9525" cap="flat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gradFill flip="none" rotWithShape="1">
                  <a:gsLst>
                    <a:gs pos="32824">
                      <a:srgbClr val="404040"/>
                    </a:gs>
                    <a:gs pos="47000">
                      <a:srgbClr val="404040"/>
                    </a:gs>
                  </a:gsLst>
                  <a:lin ang="5400000" scaled="0"/>
                </a:gra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pPr/>
            <a:r>
              <a:t>제안명을 입력하세요 제안명을 입력하세요</a:t>
            </a:r>
          </a:p>
        </p:txBody>
      </p:sp>
      <p:sp>
        <p:nvSpPr>
          <p:cNvPr id="206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09" name="직사각형 1"/>
          <p:cNvGrpSpPr/>
          <p:nvPr/>
        </p:nvGrpSpPr>
        <p:grpSpPr>
          <a:xfrm>
            <a:off x="652462" y="7282243"/>
            <a:ext cx="715965" cy="243839"/>
            <a:chOff x="0" y="0"/>
            <a:chExt cx="715964" cy="243837"/>
          </a:xfrm>
        </p:grpSpPr>
        <p:sp>
          <p:nvSpPr>
            <p:cNvPr id="207" name="직사각형"/>
            <p:cNvSpPr/>
            <p:nvPr/>
          </p:nvSpPr>
          <p:spPr>
            <a:xfrm>
              <a:off x="-1" y="20256"/>
              <a:ext cx="715965" cy="203329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pPr>
            </a:p>
          </p:txBody>
        </p:sp>
        <p:sp>
          <p:nvSpPr>
            <p:cNvPr id="208" name="발주처로고"/>
            <p:cNvSpPr txBox="1"/>
            <p:nvPr/>
          </p:nvSpPr>
          <p:spPr>
            <a:xfrm>
              <a:off x="31273" y="-1"/>
              <a:ext cx="65341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lvl1pPr>
            </a:lstStyle>
            <a:p>
              <a:pPr/>
              <a:r>
                <a:t>발주처로고</a:t>
              </a:r>
            </a:p>
          </p:txBody>
        </p:sp>
      </p:grpSp>
      <p:pic>
        <p:nvPicPr>
          <p:cNvPr id="210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직선 연결선 10"/>
          <p:cNvSpPr/>
          <p:nvPr/>
        </p:nvSpPr>
        <p:spPr>
          <a:xfrm>
            <a:off x="666750" y="936625"/>
            <a:ext cx="9591676" cy="0"/>
          </a:xfrm>
          <a:prstGeom prst="line">
            <a:avLst/>
          </a:prstGeom>
          <a:ln w="6350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18" name="그룹 11"/>
          <p:cNvGrpSpPr/>
          <p:nvPr/>
        </p:nvGrpSpPr>
        <p:grpSpPr>
          <a:xfrm>
            <a:off x="663573" y="507039"/>
            <a:ext cx="553074" cy="54557"/>
            <a:chOff x="0" y="0"/>
            <a:chExt cx="553073" cy="54556"/>
          </a:xfrm>
        </p:grpSpPr>
        <p:sp>
          <p:nvSpPr>
            <p:cNvPr id="212" name="타원 12"/>
            <p:cNvSpPr/>
            <p:nvPr/>
          </p:nvSpPr>
          <p:spPr>
            <a:xfrm>
              <a:off x="0" y="-1"/>
              <a:ext cx="54555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3" name="타원 13"/>
            <p:cNvSpPr/>
            <p:nvPr/>
          </p:nvSpPr>
          <p:spPr>
            <a:xfrm>
              <a:off x="99703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4" name="타원 14"/>
            <p:cNvSpPr/>
            <p:nvPr/>
          </p:nvSpPr>
          <p:spPr>
            <a:xfrm>
              <a:off x="199406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5" name="타원 15"/>
            <p:cNvSpPr/>
            <p:nvPr/>
          </p:nvSpPr>
          <p:spPr>
            <a:xfrm>
              <a:off x="299111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6" name="타원 16"/>
            <p:cNvSpPr/>
            <p:nvPr/>
          </p:nvSpPr>
          <p:spPr>
            <a:xfrm>
              <a:off x="398814" y="-1"/>
              <a:ext cx="54557" cy="54558"/>
            </a:xfrm>
            <a:prstGeom prst="ellipse">
              <a:avLst/>
            </a:prstGeom>
            <a:solidFill>
              <a:srgbClr val="EE760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7" name="타원 17"/>
            <p:cNvSpPr/>
            <p:nvPr/>
          </p:nvSpPr>
          <p:spPr>
            <a:xfrm>
              <a:off x="498517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19" name="제목 텍스트"/>
          <p:cNvSpPr txBox="1"/>
          <p:nvPr>
            <p:ph type="title"/>
          </p:nvPr>
        </p:nvSpPr>
        <p:spPr>
          <a:xfrm>
            <a:off x="659473" y="674051"/>
            <a:ext cx="2856035" cy="36933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anchor="t">
            <a:normAutofit fontScale="100000" lnSpcReduction="0"/>
          </a:bodyPr>
          <a:lstStyle>
            <a:lvl1pPr>
              <a:defRPr sz="2000">
                <a:latin typeface="HY헤드라인M"/>
                <a:ea typeface="HY헤드라인M"/>
                <a:cs typeface="HY헤드라인M"/>
                <a:sym typeface="HY헤드라인M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220" name="본문 첫 번째 줄…"/>
          <p:cNvSpPr txBox="1"/>
          <p:nvPr>
            <p:ph type="body" sz="quarter" idx="1"/>
          </p:nvPr>
        </p:nvSpPr>
        <p:spPr>
          <a:xfrm>
            <a:off x="1223394" y="438870"/>
            <a:ext cx="7775127" cy="211077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  <a:lvl2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2pPr>
            <a:lvl3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3pPr>
            <a:lvl4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4pPr>
            <a:lvl5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1" name="슬라이드 번호"/>
          <p:cNvSpPr txBox="1"/>
          <p:nvPr>
            <p:ph type="sldNum" sz="quarter" idx="2"/>
          </p:nvPr>
        </p:nvSpPr>
        <p:spPr>
          <a:xfrm>
            <a:off x="5337419" y="7225855"/>
            <a:ext cx="232875" cy="22850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직사각형 6"/>
          <p:cNvSpPr txBox="1"/>
          <p:nvPr/>
        </p:nvSpPr>
        <p:spPr>
          <a:xfrm>
            <a:off x="1387705" y="7290386"/>
            <a:ext cx="1770734" cy="22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ln w="9525" cap="flat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gradFill flip="none" rotWithShape="1">
                  <a:gsLst>
                    <a:gs pos="32824">
                      <a:srgbClr val="404040"/>
                    </a:gs>
                    <a:gs pos="47000">
                      <a:srgbClr val="404040"/>
                    </a:gs>
                  </a:gsLst>
                  <a:lin ang="5400000" scaled="0"/>
                </a:gra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pPr/>
            <a:r>
              <a:t>제안명을 입력하세요 제안명을 입력하세요</a:t>
            </a:r>
          </a:p>
        </p:txBody>
      </p:sp>
      <p:sp>
        <p:nvSpPr>
          <p:cNvPr id="229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32" name="직사각형 1"/>
          <p:cNvGrpSpPr/>
          <p:nvPr/>
        </p:nvGrpSpPr>
        <p:grpSpPr>
          <a:xfrm>
            <a:off x="652462" y="7282243"/>
            <a:ext cx="715965" cy="243839"/>
            <a:chOff x="0" y="0"/>
            <a:chExt cx="715964" cy="243837"/>
          </a:xfrm>
        </p:grpSpPr>
        <p:sp>
          <p:nvSpPr>
            <p:cNvPr id="230" name="직사각형"/>
            <p:cNvSpPr/>
            <p:nvPr/>
          </p:nvSpPr>
          <p:spPr>
            <a:xfrm>
              <a:off x="-1" y="20256"/>
              <a:ext cx="715965" cy="203329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pPr>
            </a:p>
          </p:txBody>
        </p:sp>
        <p:sp>
          <p:nvSpPr>
            <p:cNvPr id="231" name="발주처로고"/>
            <p:cNvSpPr txBox="1"/>
            <p:nvPr/>
          </p:nvSpPr>
          <p:spPr>
            <a:xfrm>
              <a:off x="31273" y="-1"/>
              <a:ext cx="65341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lvl1pPr>
            </a:lstStyle>
            <a:p>
              <a:pPr/>
              <a:r>
                <a:t>발주처로고</a:t>
              </a:r>
            </a:p>
          </p:txBody>
        </p:sp>
      </p:grpSp>
      <p:pic>
        <p:nvPicPr>
          <p:cNvPr id="233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직선 연결선 10"/>
          <p:cNvSpPr/>
          <p:nvPr/>
        </p:nvSpPr>
        <p:spPr>
          <a:xfrm>
            <a:off x="666750" y="936625"/>
            <a:ext cx="9591676" cy="0"/>
          </a:xfrm>
          <a:prstGeom prst="line">
            <a:avLst/>
          </a:prstGeom>
          <a:ln w="6350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41" name="그룹 11"/>
          <p:cNvGrpSpPr/>
          <p:nvPr/>
        </p:nvGrpSpPr>
        <p:grpSpPr>
          <a:xfrm>
            <a:off x="663573" y="507039"/>
            <a:ext cx="553074" cy="54557"/>
            <a:chOff x="0" y="0"/>
            <a:chExt cx="553073" cy="54556"/>
          </a:xfrm>
        </p:grpSpPr>
        <p:sp>
          <p:nvSpPr>
            <p:cNvPr id="235" name="타원 12"/>
            <p:cNvSpPr/>
            <p:nvPr/>
          </p:nvSpPr>
          <p:spPr>
            <a:xfrm>
              <a:off x="0" y="-1"/>
              <a:ext cx="54555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6" name="타원 13"/>
            <p:cNvSpPr/>
            <p:nvPr/>
          </p:nvSpPr>
          <p:spPr>
            <a:xfrm>
              <a:off x="99703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7" name="타원 14"/>
            <p:cNvSpPr/>
            <p:nvPr/>
          </p:nvSpPr>
          <p:spPr>
            <a:xfrm>
              <a:off x="199406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8" name="타원 15"/>
            <p:cNvSpPr/>
            <p:nvPr/>
          </p:nvSpPr>
          <p:spPr>
            <a:xfrm>
              <a:off x="299111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9" name="타원 16"/>
            <p:cNvSpPr/>
            <p:nvPr/>
          </p:nvSpPr>
          <p:spPr>
            <a:xfrm>
              <a:off x="398814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0" name="타원 17"/>
            <p:cNvSpPr/>
            <p:nvPr/>
          </p:nvSpPr>
          <p:spPr>
            <a:xfrm>
              <a:off x="498517" y="-1"/>
              <a:ext cx="54557" cy="54558"/>
            </a:xfrm>
            <a:prstGeom prst="ellipse">
              <a:avLst/>
            </a:prstGeom>
            <a:solidFill>
              <a:srgbClr val="EE760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42" name="제목 텍스트"/>
          <p:cNvSpPr txBox="1"/>
          <p:nvPr>
            <p:ph type="title"/>
          </p:nvPr>
        </p:nvSpPr>
        <p:spPr>
          <a:xfrm>
            <a:off x="659473" y="674051"/>
            <a:ext cx="2856035" cy="36933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anchor="t">
            <a:normAutofit fontScale="100000" lnSpcReduction="0"/>
          </a:bodyPr>
          <a:lstStyle>
            <a:lvl1pPr>
              <a:defRPr sz="2000">
                <a:latin typeface="HY헤드라인M"/>
                <a:ea typeface="HY헤드라인M"/>
                <a:cs typeface="HY헤드라인M"/>
                <a:sym typeface="HY헤드라인M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243" name="본문 첫 번째 줄…"/>
          <p:cNvSpPr txBox="1"/>
          <p:nvPr>
            <p:ph type="body" sz="quarter" idx="1"/>
          </p:nvPr>
        </p:nvSpPr>
        <p:spPr>
          <a:xfrm>
            <a:off x="1223394" y="438870"/>
            <a:ext cx="7775127" cy="211077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  <a:lvl2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2pPr>
            <a:lvl3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3pPr>
            <a:lvl4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4pPr>
            <a:lvl5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44" name="슬라이드 번호"/>
          <p:cNvSpPr txBox="1"/>
          <p:nvPr>
            <p:ph type="sldNum" sz="quarter" idx="2"/>
          </p:nvPr>
        </p:nvSpPr>
        <p:spPr>
          <a:xfrm>
            <a:off x="5337419" y="7225855"/>
            <a:ext cx="232875" cy="22850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직사각형 6"/>
          <p:cNvSpPr txBox="1"/>
          <p:nvPr/>
        </p:nvSpPr>
        <p:spPr>
          <a:xfrm>
            <a:off x="1387705" y="7290386"/>
            <a:ext cx="1770734" cy="22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ln w="9525" cap="flat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gradFill flip="none" rotWithShape="1">
                  <a:gsLst>
                    <a:gs pos="32824">
                      <a:srgbClr val="404040"/>
                    </a:gs>
                    <a:gs pos="47000">
                      <a:srgbClr val="404040"/>
                    </a:gs>
                  </a:gsLst>
                  <a:lin ang="5400000" scaled="0"/>
                </a:gra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pPr/>
            <a:r>
              <a:t>제안명을 입력하세요 제안명을 입력하세요</a:t>
            </a:r>
          </a:p>
        </p:txBody>
      </p:sp>
      <p:sp>
        <p:nvSpPr>
          <p:cNvPr id="252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55" name="직사각형 1"/>
          <p:cNvGrpSpPr/>
          <p:nvPr/>
        </p:nvGrpSpPr>
        <p:grpSpPr>
          <a:xfrm>
            <a:off x="652462" y="7282243"/>
            <a:ext cx="715965" cy="243839"/>
            <a:chOff x="0" y="0"/>
            <a:chExt cx="715964" cy="243837"/>
          </a:xfrm>
        </p:grpSpPr>
        <p:sp>
          <p:nvSpPr>
            <p:cNvPr id="253" name="직사각형"/>
            <p:cNvSpPr/>
            <p:nvPr/>
          </p:nvSpPr>
          <p:spPr>
            <a:xfrm>
              <a:off x="-1" y="20256"/>
              <a:ext cx="715965" cy="203329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pPr>
            </a:p>
          </p:txBody>
        </p:sp>
        <p:sp>
          <p:nvSpPr>
            <p:cNvPr id="254" name="발주처로고"/>
            <p:cNvSpPr txBox="1"/>
            <p:nvPr/>
          </p:nvSpPr>
          <p:spPr>
            <a:xfrm>
              <a:off x="31273" y="-1"/>
              <a:ext cx="65341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lvl1pPr>
            </a:lstStyle>
            <a:p>
              <a:pPr/>
              <a:r>
                <a:t>발주처로고</a:t>
              </a:r>
            </a:p>
          </p:txBody>
        </p:sp>
      </p:grpSp>
      <p:pic>
        <p:nvPicPr>
          <p:cNvPr id="256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직사각형 6"/>
          <p:cNvSpPr txBox="1"/>
          <p:nvPr/>
        </p:nvSpPr>
        <p:spPr>
          <a:xfrm>
            <a:off x="1387705" y="7290386"/>
            <a:ext cx="1770734" cy="22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ln w="9525" cap="flat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gradFill flip="none" rotWithShape="1">
                  <a:gsLst>
                    <a:gs pos="32824">
                      <a:srgbClr val="404040"/>
                    </a:gs>
                    <a:gs pos="47000">
                      <a:srgbClr val="404040"/>
                    </a:gs>
                  </a:gsLst>
                  <a:lin ang="5400000" scaled="0"/>
                </a:gra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pPr/>
            <a:r>
              <a:t>제안명을 입력하세요 제안명을 입력하세요</a:t>
            </a:r>
          </a:p>
        </p:txBody>
      </p:sp>
      <p:sp>
        <p:nvSpPr>
          <p:cNvPr id="265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68" name="직사각형 1"/>
          <p:cNvGrpSpPr/>
          <p:nvPr/>
        </p:nvGrpSpPr>
        <p:grpSpPr>
          <a:xfrm>
            <a:off x="652462" y="7282243"/>
            <a:ext cx="715965" cy="243839"/>
            <a:chOff x="0" y="0"/>
            <a:chExt cx="715964" cy="243837"/>
          </a:xfrm>
        </p:grpSpPr>
        <p:sp>
          <p:nvSpPr>
            <p:cNvPr id="266" name="직사각형"/>
            <p:cNvSpPr/>
            <p:nvPr/>
          </p:nvSpPr>
          <p:spPr>
            <a:xfrm>
              <a:off x="-1" y="20256"/>
              <a:ext cx="715965" cy="203329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pPr>
            </a:p>
          </p:txBody>
        </p:sp>
        <p:sp>
          <p:nvSpPr>
            <p:cNvPr id="267" name="발주처로고"/>
            <p:cNvSpPr txBox="1"/>
            <p:nvPr/>
          </p:nvSpPr>
          <p:spPr>
            <a:xfrm>
              <a:off x="31273" y="-1"/>
              <a:ext cx="65341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lvl1pPr>
            </a:lstStyle>
            <a:p>
              <a:pPr/>
              <a:r>
                <a:t>발주처로고</a:t>
              </a:r>
            </a:p>
          </p:txBody>
        </p:sp>
      </p:grpSp>
      <p:pic>
        <p:nvPicPr>
          <p:cNvPr id="269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그림 1" descr="그림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47"/>
            <a:ext cx="10907715" cy="7774680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직사각형 6"/>
          <p:cNvSpPr txBox="1"/>
          <p:nvPr/>
        </p:nvSpPr>
        <p:spPr>
          <a:xfrm>
            <a:off x="1387705" y="7290386"/>
            <a:ext cx="1770734" cy="22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ln w="9525" cap="flat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gradFill flip="none" rotWithShape="1">
                  <a:gsLst>
                    <a:gs pos="32824">
                      <a:srgbClr val="404040"/>
                    </a:gs>
                    <a:gs pos="47000">
                      <a:srgbClr val="404040"/>
                    </a:gs>
                  </a:gsLst>
                  <a:lin ang="5400000" scaled="0"/>
                </a:gra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pPr/>
            <a:r>
              <a:t>제안명을 입력하세요 제안명을 입력하세요</a:t>
            </a:r>
          </a:p>
        </p:txBody>
      </p:sp>
      <p:sp>
        <p:nvSpPr>
          <p:cNvPr id="279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82" name="직사각형 1"/>
          <p:cNvGrpSpPr/>
          <p:nvPr/>
        </p:nvGrpSpPr>
        <p:grpSpPr>
          <a:xfrm>
            <a:off x="652462" y="7282243"/>
            <a:ext cx="715965" cy="243839"/>
            <a:chOff x="0" y="0"/>
            <a:chExt cx="715964" cy="243837"/>
          </a:xfrm>
        </p:grpSpPr>
        <p:sp>
          <p:nvSpPr>
            <p:cNvPr id="280" name="직사각형"/>
            <p:cNvSpPr/>
            <p:nvPr/>
          </p:nvSpPr>
          <p:spPr>
            <a:xfrm>
              <a:off x="-1" y="20256"/>
              <a:ext cx="715965" cy="203329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pPr>
            </a:p>
          </p:txBody>
        </p:sp>
        <p:sp>
          <p:nvSpPr>
            <p:cNvPr id="281" name="발주처로고"/>
            <p:cNvSpPr txBox="1"/>
            <p:nvPr/>
          </p:nvSpPr>
          <p:spPr>
            <a:xfrm>
              <a:off x="31273" y="-1"/>
              <a:ext cx="65341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lvl1pPr>
            </a:lstStyle>
            <a:p>
              <a:pPr/>
              <a:r>
                <a:t>발주처로고</a:t>
              </a:r>
            </a:p>
          </p:txBody>
        </p:sp>
      </p:grpSp>
      <p:pic>
        <p:nvPicPr>
          <p:cNvPr id="283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6" name="그룹 4"/>
          <p:cNvGrpSpPr/>
          <p:nvPr/>
        </p:nvGrpSpPr>
        <p:grpSpPr>
          <a:xfrm>
            <a:off x="0" y="447"/>
            <a:ext cx="10907715" cy="7774681"/>
            <a:chOff x="0" y="0"/>
            <a:chExt cx="10907714" cy="7774680"/>
          </a:xfrm>
        </p:grpSpPr>
        <p:pic>
          <p:nvPicPr>
            <p:cNvPr id="284" name="그림 1" descr="그림 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0907715" cy="77746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5" name="직사각형 3"/>
            <p:cNvSpPr/>
            <p:nvPr/>
          </p:nvSpPr>
          <p:spPr>
            <a:xfrm>
              <a:off x="8742066" y="6993205"/>
              <a:ext cx="1657980" cy="66286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pic>
        <p:nvPicPr>
          <p:cNvPr id="287" name="그림 5" descr="그림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직사각형 6"/>
          <p:cNvSpPr txBox="1"/>
          <p:nvPr/>
        </p:nvSpPr>
        <p:spPr>
          <a:xfrm>
            <a:off x="1387705" y="7290386"/>
            <a:ext cx="1770734" cy="22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ln w="9525" cap="flat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gradFill flip="none" rotWithShape="1">
                  <a:gsLst>
                    <a:gs pos="32824">
                      <a:srgbClr val="404040"/>
                    </a:gs>
                    <a:gs pos="47000">
                      <a:srgbClr val="404040"/>
                    </a:gs>
                  </a:gsLst>
                  <a:lin ang="5400000" scaled="0"/>
                </a:gra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pPr/>
            <a:r>
              <a:t>제안명을 입력하세요 제안명을 입력하세요</a:t>
            </a:r>
          </a:p>
        </p:txBody>
      </p:sp>
      <p:sp>
        <p:nvSpPr>
          <p:cNvPr id="296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99" name="직사각형 1"/>
          <p:cNvGrpSpPr/>
          <p:nvPr/>
        </p:nvGrpSpPr>
        <p:grpSpPr>
          <a:xfrm>
            <a:off x="652462" y="7282243"/>
            <a:ext cx="715965" cy="243839"/>
            <a:chOff x="0" y="0"/>
            <a:chExt cx="715964" cy="243837"/>
          </a:xfrm>
        </p:grpSpPr>
        <p:sp>
          <p:nvSpPr>
            <p:cNvPr id="297" name="직사각형"/>
            <p:cNvSpPr/>
            <p:nvPr/>
          </p:nvSpPr>
          <p:spPr>
            <a:xfrm>
              <a:off x="-1" y="20256"/>
              <a:ext cx="715965" cy="203329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pPr>
            </a:p>
          </p:txBody>
        </p:sp>
        <p:sp>
          <p:nvSpPr>
            <p:cNvPr id="298" name="발주처로고"/>
            <p:cNvSpPr txBox="1"/>
            <p:nvPr/>
          </p:nvSpPr>
          <p:spPr>
            <a:xfrm>
              <a:off x="31273" y="-1"/>
              <a:ext cx="65341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lvl1pPr>
            </a:lstStyle>
            <a:p>
              <a:pPr/>
              <a:r>
                <a:t>발주처로고</a:t>
              </a:r>
            </a:p>
          </p:txBody>
        </p:sp>
      </p:grpSp>
      <p:pic>
        <p:nvPicPr>
          <p:cNvPr id="300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그림 1" descr="그림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47"/>
            <a:ext cx="10907715" cy="77746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6" name="그룹 3"/>
          <p:cNvGrpSpPr/>
          <p:nvPr/>
        </p:nvGrpSpPr>
        <p:grpSpPr>
          <a:xfrm>
            <a:off x="9698038" y="7240588"/>
            <a:ext cx="555629" cy="261940"/>
            <a:chOff x="0" y="0"/>
            <a:chExt cx="555627" cy="261939"/>
          </a:xfrm>
        </p:grpSpPr>
        <p:sp>
          <p:nvSpPr>
            <p:cNvPr id="302" name="Freeform 5"/>
            <p:cNvSpPr/>
            <p:nvPr/>
          </p:nvSpPr>
          <p:spPr>
            <a:xfrm>
              <a:off x="0" y="147638"/>
              <a:ext cx="79377" cy="114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440" y="8524"/>
                  </a:moveTo>
                  <a:cubicBezTo>
                    <a:pt x="10800" y="7697"/>
                    <a:pt x="8760" y="7034"/>
                    <a:pt x="8760" y="5710"/>
                  </a:cubicBezTo>
                  <a:cubicBezTo>
                    <a:pt x="8760" y="4717"/>
                    <a:pt x="9960" y="3972"/>
                    <a:pt x="12240" y="3972"/>
                  </a:cubicBezTo>
                  <a:cubicBezTo>
                    <a:pt x="13200" y="3972"/>
                    <a:pt x="13800" y="4055"/>
                    <a:pt x="14640" y="4138"/>
                  </a:cubicBezTo>
                  <a:cubicBezTo>
                    <a:pt x="15000" y="4221"/>
                    <a:pt x="15360" y="4221"/>
                    <a:pt x="15720" y="4221"/>
                  </a:cubicBezTo>
                  <a:cubicBezTo>
                    <a:pt x="17760" y="4221"/>
                    <a:pt x="18840" y="3393"/>
                    <a:pt x="19680" y="1821"/>
                  </a:cubicBezTo>
                  <a:cubicBezTo>
                    <a:pt x="19920" y="1159"/>
                    <a:pt x="19920" y="1159"/>
                    <a:pt x="19920" y="1159"/>
                  </a:cubicBezTo>
                  <a:cubicBezTo>
                    <a:pt x="19680" y="1076"/>
                    <a:pt x="16320" y="0"/>
                    <a:pt x="12000" y="0"/>
                  </a:cubicBezTo>
                  <a:cubicBezTo>
                    <a:pt x="5040" y="0"/>
                    <a:pt x="1440" y="3062"/>
                    <a:pt x="1440" y="6290"/>
                  </a:cubicBezTo>
                  <a:cubicBezTo>
                    <a:pt x="1440" y="7862"/>
                    <a:pt x="2160" y="9021"/>
                    <a:pt x="3240" y="9931"/>
                  </a:cubicBezTo>
                  <a:cubicBezTo>
                    <a:pt x="4680" y="11090"/>
                    <a:pt x="6840" y="11917"/>
                    <a:pt x="8760" y="12579"/>
                  </a:cubicBezTo>
                  <a:cubicBezTo>
                    <a:pt x="11640" y="13490"/>
                    <a:pt x="14160" y="14234"/>
                    <a:pt x="14160" y="15641"/>
                  </a:cubicBezTo>
                  <a:cubicBezTo>
                    <a:pt x="14160" y="16883"/>
                    <a:pt x="12360" y="17628"/>
                    <a:pt x="9720" y="17628"/>
                  </a:cubicBezTo>
                  <a:cubicBezTo>
                    <a:pt x="6240" y="17628"/>
                    <a:pt x="3240" y="16303"/>
                    <a:pt x="2880" y="16138"/>
                  </a:cubicBezTo>
                  <a:cubicBezTo>
                    <a:pt x="0" y="19779"/>
                    <a:pt x="0" y="19779"/>
                    <a:pt x="0" y="19779"/>
                  </a:cubicBezTo>
                  <a:cubicBezTo>
                    <a:pt x="480" y="20028"/>
                    <a:pt x="4200" y="21600"/>
                    <a:pt x="10200" y="21600"/>
                  </a:cubicBezTo>
                  <a:cubicBezTo>
                    <a:pt x="16680" y="21600"/>
                    <a:pt x="21600" y="19034"/>
                    <a:pt x="21600" y="15145"/>
                  </a:cubicBezTo>
                  <a:cubicBezTo>
                    <a:pt x="21600" y="11255"/>
                    <a:pt x="17040" y="9766"/>
                    <a:pt x="13440" y="8524"/>
                  </a:cubicBezTo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3" name="Freeform 6"/>
            <p:cNvSpPr/>
            <p:nvPr/>
          </p:nvSpPr>
          <p:spPr>
            <a:xfrm>
              <a:off x="93663" y="149226"/>
              <a:ext cx="93665" cy="111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056" y="10160"/>
                  </a:moveTo>
                  <a:cubicBezTo>
                    <a:pt x="20986" y="0"/>
                    <a:pt x="20986" y="0"/>
                    <a:pt x="20986" y="0"/>
                  </a:cubicBezTo>
                  <a:cubicBezTo>
                    <a:pt x="13922" y="0"/>
                    <a:pt x="13922" y="0"/>
                    <a:pt x="13922" y="0"/>
                  </a:cubicBezTo>
                  <a:cubicBezTo>
                    <a:pt x="5937" y="8794"/>
                    <a:pt x="5937" y="8794"/>
                    <a:pt x="5937" y="8794"/>
                  </a:cubicBezTo>
                  <a:cubicBezTo>
                    <a:pt x="5835" y="8794"/>
                    <a:pt x="5835" y="8794"/>
                    <a:pt x="5835" y="8794"/>
                  </a:cubicBezTo>
                  <a:cubicBezTo>
                    <a:pt x="5835" y="0"/>
                    <a:pt x="5835" y="0"/>
                    <a:pt x="58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307" y="21600"/>
                    <a:pt x="307" y="21600"/>
                    <a:pt x="307" y="21600"/>
                  </a:cubicBezTo>
                  <a:cubicBezTo>
                    <a:pt x="2866" y="21600"/>
                    <a:pt x="5835" y="20661"/>
                    <a:pt x="5835" y="17075"/>
                  </a:cubicBezTo>
                  <a:cubicBezTo>
                    <a:pt x="5835" y="12123"/>
                    <a:pt x="5835" y="12123"/>
                    <a:pt x="5835" y="12123"/>
                  </a:cubicBezTo>
                  <a:cubicBezTo>
                    <a:pt x="5937" y="12123"/>
                    <a:pt x="5937" y="12123"/>
                    <a:pt x="5937" y="12123"/>
                  </a:cubicBezTo>
                  <a:cubicBezTo>
                    <a:pt x="14127" y="21344"/>
                    <a:pt x="14127" y="21344"/>
                    <a:pt x="14127" y="21344"/>
                  </a:cubicBezTo>
                  <a:cubicBezTo>
                    <a:pt x="21600" y="21344"/>
                    <a:pt x="21600" y="21344"/>
                    <a:pt x="21600" y="21344"/>
                  </a:cubicBezTo>
                  <a:lnTo>
                    <a:pt x="11056" y="10160"/>
                  </a:lnTo>
                  <a:close/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4" name="Freeform 7"/>
            <p:cNvSpPr/>
            <p:nvPr/>
          </p:nvSpPr>
          <p:spPr>
            <a:xfrm>
              <a:off x="160338" y="30162"/>
              <a:ext cx="61915" cy="87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75" y="0"/>
                  </a:moveTo>
                  <a:cubicBezTo>
                    <a:pt x="5780" y="430"/>
                    <a:pt x="1369" y="2364"/>
                    <a:pt x="1369" y="5910"/>
                  </a:cubicBezTo>
                  <a:cubicBezTo>
                    <a:pt x="1369" y="9027"/>
                    <a:pt x="5020" y="10961"/>
                    <a:pt x="5020" y="15152"/>
                  </a:cubicBezTo>
                  <a:cubicBezTo>
                    <a:pt x="5020" y="18269"/>
                    <a:pt x="2586" y="20310"/>
                    <a:pt x="0" y="21493"/>
                  </a:cubicBezTo>
                  <a:cubicBezTo>
                    <a:pt x="1065" y="21385"/>
                    <a:pt x="2130" y="21385"/>
                    <a:pt x="3499" y="21385"/>
                  </a:cubicBezTo>
                  <a:cubicBezTo>
                    <a:pt x="6085" y="21385"/>
                    <a:pt x="7758" y="21493"/>
                    <a:pt x="7910" y="21600"/>
                  </a:cubicBezTo>
                  <a:cubicBezTo>
                    <a:pt x="21600" y="9672"/>
                    <a:pt x="21600" y="9672"/>
                    <a:pt x="21600" y="9672"/>
                  </a:cubicBezTo>
                  <a:cubicBezTo>
                    <a:pt x="17797" y="5588"/>
                    <a:pt x="13386" y="2472"/>
                    <a:pt x="8975" y="0"/>
                  </a:cubicBezTo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5" name="Freeform 8"/>
            <p:cNvSpPr/>
            <p:nvPr/>
          </p:nvSpPr>
          <p:spPr>
            <a:xfrm>
              <a:off x="201613" y="69850"/>
              <a:ext cx="103190" cy="9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69" y="21600"/>
                  </a:moveTo>
                  <a:cubicBezTo>
                    <a:pt x="4780" y="19749"/>
                    <a:pt x="4871" y="16869"/>
                    <a:pt x="4963" y="13886"/>
                  </a:cubicBezTo>
                  <a:cubicBezTo>
                    <a:pt x="5055" y="11211"/>
                    <a:pt x="5607" y="9051"/>
                    <a:pt x="8916" y="9051"/>
                  </a:cubicBezTo>
                  <a:cubicBezTo>
                    <a:pt x="9651" y="9051"/>
                    <a:pt x="10294" y="9154"/>
                    <a:pt x="11581" y="9154"/>
                  </a:cubicBezTo>
                  <a:cubicBezTo>
                    <a:pt x="16453" y="9154"/>
                    <a:pt x="19578" y="7303"/>
                    <a:pt x="21600" y="6069"/>
                  </a:cubicBezTo>
                  <a:cubicBezTo>
                    <a:pt x="17556" y="3189"/>
                    <a:pt x="11673" y="309"/>
                    <a:pt x="4412" y="0"/>
                  </a:cubicBezTo>
                  <a:cubicBezTo>
                    <a:pt x="3952" y="1440"/>
                    <a:pt x="276" y="12857"/>
                    <a:pt x="0" y="13783"/>
                  </a:cubicBezTo>
                  <a:cubicBezTo>
                    <a:pt x="0" y="13886"/>
                    <a:pt x="643" y="14709"/>
                    <a:pt x="1471" y="16251"/>
                  </a:cubicBezTo>
                  <a:cubicBezTo>
                    <a:pt x="2666" y="18411"/>
                    <a:pt x="3309" y="20263"/>
                    <a:pt x="3769" y="21600"/>
                  </a:cubicBezTo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6" name="Freeform 9"/>
            <p:cNvSpPr/>
            <p:nvPr/>
          </p:nvSpPr>
          <p:spPr>
            <a:xfrm>
              <a:off x="119063" y="-1"/>
              <a:ext cx="61915" cy="122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78" y="21600"/>
                  </a:moveTo>
                  <a:cubicBezTo>
                    <a:pt x="4852" y="21600"/>
                    <a:pt x="4539" y="21364"/>
                    <a:pt x="4383" y="20972"/>
                  </a:cubicBezTo>
                  <a:cubicBezTo>
                    <a:pt x="4226" y="20579"/>
                    <a:pt x="783" y="4320"/>
                    <a:pt x="157" y="1807"/>
                  </a:cubicBezTo>
                  <a:cubicBezTo>
                    <a:pt x="157" y="1492"/>
                    <a:pt x="0" y="785"/>
                    <a:pt x="0" y="550"/>
                  </a:cubicBezTo>
                  <a:cubicBezTo>
                    <a:pt x="0" y="236"/>
                    <a:pt x="470" y="0"/>
                    <a:pt x="1096" y="0"/>
                  </a:cubicBezTo>
                  <a:cubicBezTo>
                    <a:pt x="2661" y="0"/>
                    <a:pt x="11896" y="1100"/>
                    <a:pt x="21600" y="4477"/>
                  </a:cubicBezTo>
                  <a:cubicBezTo>
                    <a:pt x="18783" y="4870"/>
                    <a:pt x="13774" y="6362"/>
                    <a:pt x="13774" y="9347"/>
                  </a:cubicBezTo>
                  <a:cubicBezTo>
                    <a:pt x="13774" y="12017"/>
                    <a:pt x="17530" y="13510"/>
                    <a:pt x="17530" y="16180"/>
                  </a:cubicBezTo>
                  <a:cubicBezTo>
                    <a:pt x="17687" y="20579"/>
                    <a:pt x="7670" y="21600"/>
                    <a:pt x="5478" y="21600"/>
                  </a:cubicBezTo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7" name="Freeform 10"/>
            <p:cNvSpPr/>
            <p:nvPr/>
          </p:nvSpPr>
          <p:spPr>
            <a:xfrm>
              <a:off x="222250" y="98425"/>
              <a:ext cx="111126" cy="74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314"/>
                  </a:moveTo>
                  <a:cubicBezTo>
                    <a:pt x="85" y="20571"/>
                    <a:pt x="170" y="20957"/>
                    <a:pt x="255" y="21086"/>
                  </a:cubicBezTo>
                  <a:cubicBezTo>
                    <a:pt x="340" y="21471"/>
                    <a:pt x="510" y="21600"/>
                    <a:pt x="680" y="21600"/>
                  </a:cubicBezTo>
                  <a:cubicBezTo>
                    <a:pt x="850" y="21600"/>
                    <a:pt x="935" y="21471"/>
                    <a:pt x="1106" y="21343"/>
                  </a:cubicBezTo>
                  <a:cubicBezTo>
                    <a:pt x="1531" y="21086"/>
                    <a:pt x="17603" y="9771"/>
                    <a:pt x="19984" y="8100"/>
                  </a:cubicBezTo>
                  <a:cubicBezTo>
                    <a:pt x="20409" y="7843"/>
                    <a:pt x="21005" y="7457"/>
                    <a:pt x="21260" y="7200"/>
                  </a:cubicBezTo>
                  <a:cubicBezTo>
                    <a:pt x="21515" y="6943"/>
                    <a:pt x="21600" y="6686"/>
                    <a:pt x="21600" y="6429"/>
                  </a:cubicBezTo>
                  <a:cubicBezTo>
                    <a:pt x="21600" y="6300"/>
                    <a:pt x="21600" y="6043"/>
                    <a:pt x="21515" y="5914"/>
                  </a:cubicBezTo>
                  <a:cubicBezTo>
                    <a:pt x="21175" y="5271"/>
                    <a:pt x="19644" y="2700"/>
                    <a:pt x="17008" y="0"/>
                  </a:cubicBezTo>
                  <a:cubicBezTo>
                    <a:pt x="14967" y="1671"/>
                    <a:pt x="11735" y="4371"/>
                    <a:pt x="6973" y="4371"/>
                  </a:cubicBezTo>
                  <a:cubicBezTo>
                    <a:pt x="5783" y="4371"/>
                    <a:pt x="5528" y="4243"/>
                    <a:pt x="4762" y="4243"/>
                  </a:cubicBezTo>
                  <a:cubicBezTo>
                    <a:pt x="2381" y="4243"/>
                    <a:pt x="1786" y="5786"/>
                    <a:pt x="1701" y="8871"/>
                  </a:cubicBezTo>
                  <a:cubicBezTo>
                    <a:pt x="1701" y="9514"/>
                    <a:pt x="1701" y="10286"/>
                    <a:pt x="1701" y="11186"/>
                  </a:cubicBezTo>
                  <a:cubicBezTo>
                    <a:pt x="1616" y="13886"/>
                    <a:pt x="1361" y="17743"/>
                    <a:pt x="0" y="20314"/>
                  </a:cubicBezTo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8" name="Freeform 11"/>
            <p:cNvSpPr/>
            <p:nvPr/>
          </p:nvSpPr>
          <p:spPr>
            <a:xfrm>
              <a:off x="471487" y="171450"/>
              <a:ext cx="80965" cy="46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5400"/>
                  </a:moveTo>
                  <a:cubicBezTo>
                    <a:pt x="16670" y="19731"/>
                    <a:pt x="16670" y="19731"/>
                    <a:pt x="16670" y="19731"/>
                  </a:cubicBezTo>
                  <a:cubicBezTo>
                    <a:pt x="17139" y="20977"/>
                    <a:pt x="17961" y="21600"/>
                    <a:pt x="1866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2678" y="0"/>
                    <a:pt x="12678" y="0"/>
                    <a:pt x="12678" y="0"/>
                  </a:cubicBezTo>
                  <a:cubicBezTo>
                    <a:pt x="10096" y="0"/>
                    <a:pt x="10096" y="0"/>
                    <a:pt x="10096" y="0"/>
                  </a:cubicBezTo>
                  <a:cubicBezTo>
                    <a:pt x="9391" y="0"/>
                    <a:pt x="8570" y="623"/>
                    <a:pt x="8100" y="1662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4226" y="21600"/>
                    <a:pt x="4226" y="21600"/>
                    <a:pt x="4226" y="21600"/>
                  </a:cubicBezTo>
                  <a:lnTo>
                    <a:pt x="10800" y="5400"/>
                  </a:lnTo>
                  <a:close/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9" name="Rectangle 12"/>
            <p:cNvSpPr/>
            <p:nvPr/>
          </p:nvSpPr>
          <p:spPr>
            <a:xfrm>
              <a:off x="468313" y="238124"/>
              <a:ext cx="87315" cy="12702"/>
            </a:xfrm>
            <a:prstGeom prst="rect">
              <a:avLst/>
            </a:pr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0" name="Freeform 13"/>
            <p:cNvSpPr/>
            <p:nvPr/>
          </p:nvSpPr>
          <p:spPr>
            <a:xfrm>
              <a:off x="373063" y="171450"/>
              <a:ext cx="57152" cy="61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23" y="3130"/>
                  </a:moveTo>
                  <a:cubicBezTo>
                    <a:pt x="20930" y="3130"/>
                    <a:pt x="20930" y="3130"/>
                    <a:pt x="20930" y="3130"/>
                  </a:cubicBezTo>
                  <a:cubicBezTo>
                    <a:pt x="20930" y="0"/>
                    <a:pt x="20930" y="0"/>
                    <a:pt x="20930" y="0"/>
                  </a:cubicBezTo>
                  <a:cubicBezTo>
                    <a:pt x="3684" y="0"/>
                    <a:pt x="3684" y="0"/>
                    <a:pt x="3684" y="0"/>
                  </a:cubicBezTo>
                  <a:cubicBezTo>
                    <a:pt x="1507" y="0"/>
                    <a:pt x="0" y="1409"/>
                    <a:pt x="0" y="3287"/>
                  </a:cubicBezTo>
                  <a:cubicBezTo>
                    <a:pt x="0" y="18157"/>
                    <a:pt x="0" y="18157"/>
                    <a:pt x="0" y="18157"/>
                  </a:cubicBezTo>
                  <a:cubicBezTo>
                    <a:pt x="0" y="20191"/>
                    <a:pt x="1507" y="21600"/>
                    <a:pt x="3684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8313"/>
                    <a:pt x="21600" y="18313"/>
                    <a:pt x="21600" y="18313"/>
                  </a:cubicBezTo>
                  <a:cubicBezTo>
                    <a:pt x="5023" y="18313"/>
                    <a:pt x="5023" y="18313"/>
                    <a:pt x="5023" y="18313"/>
                  </a:cubicBezTo>
                  <a:lnTo>
                    <a:pt x="5023" y="3130"/>
                  </a:lnTo>
                  <a:close/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1" name="Freeform 14"/>
            <p:cNvSpPr/>
            <p:nvPr/>
          </p:nvSpPr>
          <p:spPr>
            <a:xfrm>
              <a:off x="406400" y="171450"/>
              <a:ext cx="44451" cy="88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184" y="5616"/>
                  </a:moveTo>
                  <a:cubicBezTo>
                    <a:pt x="0" y="5616"/>
                    <a:pt x="0" y="5616"/>
                    <a:pt x="0" y="5616"/>
                  </a:cubicBezTo>
                  <a:cubicBezTo>
                    <a:pt x="0" y="7884"/>
                    <a:pt x="0" y="7884"/>
                    <a:pt x="0" y="7884"/>
                  </a:cubicBezTo>
                  <a:cubicBezTo>
                    <a:pt x="15184" y="7884"/>
                    <a:pt x="15184" y="7884"/>
                    <a:pt x="15184" y="7884"/>
                  </a:cubicBezTo>
                  <a:cubicBezTo>
                    <a:pt x="15184" y="21600"/>
                    <a:pt x="15184" y="21600"/>
                    <a:pt x="15184" y="21600"/>
                  </a:cubicBezTo>
                  <a:cubicBezTo>
                    <a:pt x="17109" y="21600"/>
                    <a:pt x="17109" y="21600"/>
                    <a:pt x="17109" y="21600"/>
                  </a:cubicBezTo>
                  <a:cubicBezTo>
                    <a:pt x="19675" y="21600"/>
                    <a:pt x="21600" y="20520"/>
                    <a:pt x="21600" y="192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5184" y="0"/>
                    <a:pt x="15184" y="0"/>
                    <a:pt x="15184" y="0"/>
                  </a:cubicBezTo>
                  <a:lnTo>
                    <a:pt x="15184" y="5616"/>
                  </a:lnTo>
                  <a:close/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2" name="Freeform 15"/>
            <p:cNvSpPr/>
            <p:nvPr/>
          </p:nvSpPr>
          <p:spPr>
            <a:xfrm>
              <a:off x="285750" y="223837"/>
              <a:ext cx="73026" cy="36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08" y="13600"/>
                  </a:moveTo>
                  <a:cubicBezTo>
                    <a:pt x="20937" y="13600"/>
                    <a:pt x="20937" y="13600"/>
                    <a:pt x="20937" y="13600"/>
                  </a:cubicBezTo>
                  <a:cubicBezTo>
                    <a:pt x="20937" y="5600"/>
                    <a:pt x="20937" y="5600"/>
                    <a:pt x="20937" y="5600"/>
                  </a:cubicBezTo>
                  <a:cubicBezTo>
                    <a:pt x="20937" y="2400"/>
                    <a:pt x="19612" y="0"/>
                    <a:pt x="180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333"/>
                    <a:pt x="0" y="5333"/>
                    <a:pt x="0" y="5333"/>
                  </a:cubicBezTo>
                  <a:cubicBezTo>
                    <a:pt x="16829" y="5333"/>
                    <a:pt x="16829" y="5333"/>
                    <a:pt x="16829" y="5333"/>
                  </a:cubicBezTo>
                  <a:cubicBezTo>
                    <a:pt x="16829" y="8000"/>
                    <a:pt x="16829" y="8000"/>
                    <a:pt x="16829" y="8000"/>
                  </a:cubicBezTo>
                  <a:cubicBezTo>
                    <a:pt x="0" y="8000"/>
                    <a:pt x="0" y="8000"/>
                    <a:pt x="0" y="8000"/>
                  </a:cubicBezTo>
                  <a:cubicBezTo>
                    <a:pt x="0" y="16000"/>
                    <a:pt x="0" y="16000"/>
                    <a:pt x="0" y="16000"/>
                  </a:cubicBezTo>
                  <a:cubicBezTo>
                    <a:pt x="0" y="18933"/>
                    <a:pt x="1193" y="21600"/>
                    <a:pt x="2783" y="21600"/>
                  </a:cubicBezTo>
                  <a:cubicBezTo>
                    <a:pt x="3578" y="21600"/>
                    <a:pt x="3578" y="21600"/>
                    <a:pt x="3578" y="21600"/>
                  </a:cubicBezTo>
                  <a:cubicBezTo>
                    <a:pt x="3578" y="21600"/>
                    <a:pt x="3578" y="21600"/>
                    <a:pt x="3578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6267"/>
                    <a:pt x="21600" y="16267"/>
                    <a:pt x="21600" y="16267"/>
                  </a:cubicBezTo>
                  <a:cubicBezTo>
                    <a:pt x="4108" y="16267"/>
                    <a:pt x="4108" y="16267"/>
                    <a:pt x="4108" y="16267"/>
                  </a:cubicBezTo>
                  <a:lnTo>
                    <a:pt x="4108" y="13600"/>
                  </a:lnTo>
                  <a:close/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3" name="Freeform 16"/>
            <p:cNvSpPr/>
            <p:nvPr/>
          </p:nvSpPr>
          <p:spPr>
            <a:xfrm>
              <a:off x="273050" y="204787"/>
              <a:ext cx="63501" cy="15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640" y="21600"/>
                  </a:moveTo>
                  <a:lnTo>
                    <a:pt x="13500" y="21600"/>
                  </a:lnTo>
                  <a:lnTo>
                    <a:pt x="13500" y="12960"/>
                  </a:lnTo>
                  <a:lnTo>
                    <a:pt x="21600" y="1296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12960"/>
                  </a:lnTo>
                  <a:lnTo>
                    <a:pt x="8640" y="12960"/>
                  </a:lnTo>
                  <a:lnTo>
                    <a:pt x="8640" y="21600"/>
                  </a:lnTo>
                  <a:close/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4" name="Rectangle 17"/>
            <p:cNvSpPr/>
            <p:nvPr/>
          </p:nvSpPr>
          <p:spPr>
            <a:xfrm>
              <a:off x="342900" y="171450"/>
              <a:ext cx="12701" cy="50801"/>
            </a:xfrm>
            <a:prstGeom prst="rect">
              <a:avLst/>
            </a:pr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5" name="Freeform 18"/>
            <p:cNvSpPr/>
            <p:nvPr/>
          </p:nvSpPr>
          <p:spPr>
            <a:xfrm>
              <a:off x="276225" y="171450"/>
              <a:ext cx="58740" cy="30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7200"/>
                  </a:moveTo>
                  <a:cubicBezTo>
                    <a:pt x="16119" y="20291"/>
                    <a:pt x="16119" y="20291"/>
                    <a:pt x="16119" y="20291"/>
                  </a:cubicBezTo>
                  <a:cubicBezTo>
                    <a:pt x="16442" y="20945"/>
                    <a:pt x="16925" y="21600"/>
                    <a:pt x="17409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057" y="0"/>
                    <a:pt x="13057" y="0"/>
                    <a:pt x="13057" y="0"/>
                  </a:cubicBezTo>
                  <a:cubicBezTo>
                    <a:pt x="9672" y="0"/>
                    <a:pt x="9672" y="0"/>
                    <a:pt x="9672" y="0"/>
                  </a:cubicBezTo>
                  <a:cubicBezTo>
                    <a:pt x="9027" y="0"/>
                    <a:pt x="8382" y="655"/>
                    <a:pt x="7899" y="1636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5158" y="21600"/>
                    <a:pt x="5158" y="21600"/>
                    <a:pt x="5158" y="21600"/>
                  </a:cubicBezTo>
                  <a:lnTo>
                    <a:pt x="10800" y="7200"/>
                  </a:lnTo>
                  <a:close/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3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직사각형 6"/>
          <p:cNvSpPr txBox="1"/>
          <p:nvPr/>
        </p:nvSpPr>
        <p:spPr>
          <a:xfrm>
            <a:off x="1387705" y="7290386"/>
            <a:ext cx="1770734" cy="22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ln w="9525" cap="flat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gradFill flip="none" rotWithShape="1">
                  <a:gsLst>
                    <a:gs pos="32824">
                      <a:srgbClr val="404040"/>
                    </a:gs>
                    <a:gs pos="47000">
                      <a:srgbClr val="404040"/>
                    </a:gs>
                  </a:gsLst>
                  <a:lin ang="5400000" scaled="0"/>
                </a:gra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pPr/>
            <a:r>
              <a:t>제안명을 입력하세요 제안명을 입력하세요</a:t>
            </a:r>
          </a:p>
        </p:txBody>
      </p:sp>
      <p:sp>
        <p:nvSpPr>
          <p:cNvPr id="325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28" name="직사각형 1"/>
          <p:cNvGrpSpPr/>
          <p:nvPr/>
        </p:nvGrpSpPr>
        <p:grpSpPr>
          <a:xfrm>
            <a:off x="652462" y="7282243"/>
            <a:ext cx="715965" cy="243839"/>
            <a:chOff x="0" y="0"/>
            <a:chExt cx="715964" cy="243837"/>
          </a:xfrm>
        </p:grpSpPr>
        <p:sp>
          <p:nvSpPr>
            <p:cNvPr id="326" name="직사각형"/>
            <p:cNvSpPr/>
            <p:nvPr/>
          </p:nvSpPr>
          <p:spPr>
            <a:xfrm>
              <a:off x="-1" y="20256"/>
              <a:ext cx="715965" cy="203329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pPr>
            </a:p>
          </p:txBody>
        </p:sp>
        <p:sp>
          <p:nvSpPr>
            <p:cNvPr id="327" name="발주처로고"/>
            <p:cNvSpPr txBox="1"/>
            <p:nvPr/>
          </p:nvSpPr>
          <p:spPr>
            <a:xfrm>
              <a:off x="31273" y="-1"/>
              <a:ext cx="65341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lvl1pPr>
            </a:lstStyle>
            <a:p>
              <a:pPr/>
              <a:r>
                <a:t>발주처로고</a:t>
              </a:r>
            </a:p>
          </p:txBody>
        </p:sp>
      </p:grpSp>
      <p:pic>
        <p:nvPicPr>
          <p:cNvPr id="329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47"/>
            <a:ext cx="10907715" cy="777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42604" y="6433951"/>
            <a:ext cx="2450806" cy="542593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직사각형 6"/>
          <p:cNvSpPr txBox="1"/>
          <p:nvPr/>
        </p:nvSpPr>
        <p:spPr>
          <a:xfrm>
            <a:off x="1387705" y="7290386"/>
            <a:ext cx="1770734" cy="22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ln w="9525" cap="flat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gradFill flip="none" rotWithShape="1">
                  <a:gsLst>
                    <a:gs pos="32824">
                      <a:srgbClr val="404040"/>
                    </a:gs>
                    <a:gs pos="47000">
                      <a:srgbClr val="404040"/>
                    </a:gs>
                  </a:gsLst>
                  <a:lin ang="5400000" scaled="0"/>
                </a:gra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pPr/>
            <a:r>
              <a:t>제안명을 입력하세요 제안명을 입력하세요</a:t>
            </a:r>
          </a:p>
        </p:txBody>
      </p:sp>
      <p:sp>
        <p:nvSpPr>
          <p:cNvPr id="340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43" name="직사각형 1"/>
          <p:cNvGrpSpPr/>
          <p:nvPr/>
        </p:nvGrpSpPr>
        <p:grpSpPr>
          <a:xfrm>
            <a:off x="652462" y="7282243"/>
            <a:ext cx="715965" cy="243839"/>
            <a:chOff x="0" y="0"/>
            <a:chExt cx="715964" cy="243837"/>
          </a:xfrm>
        </p:grpSpPr>
        <p:sp>
          <p:nvSpPr>
            <p:cNvPr id="341" name="직사각형"/>
            <p:cNvSpPr/>
            <p:nvPr/>
          </p:nvSpPr>
          <p:spPr>
            <a:xfrm>
              <a:off x="-1" y="20256"/>
              <a:ext cx="715965" cy="203329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pPr>
            </a:p>
          </p:txBody>
        </p:sp>
        <p:sp>
          <p:nvSpPr>
            <p:cNvPr id="342" name="발주처로고"/>
            <p:cNvSpPr txBox="1"/>
            <p:nvPr/>
          </p:nvSpPr>
          <p:spPr>
            <a:xfrm>
              <a:off x="31273" y="-1"/>
              <a:ext cx="65341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lvl1pPr>
            </a:lstStyle>
            <a:p>
              <a:pPr/>
              <a:r>
                <a:t>발주처로고</a:t>
              </a:r>
            </a:p>
          </p:txBody>
        </p:sp>
      </p:grpSp>
      <p:pic>
        <p:nvPicPr>
          <p:cNvPr id="344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직선 연결선 10"/>
          <p:cNvSpPr/>
          <p:nvPr/>
        </p:nvSpPr>
        <p:spPr>
          <a:xfrm>
            <a:off x="666750" y="936625"/>
            <a:ext cx="9591676" cy="0"/>
          </a:xfrm>
          <a:prstGeom prst="line">
            <a:avLst/>
          </a:prstGeom>
          <a:ln w="6350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52" name="그룹 11"/>
          <p:cNvGrpSpPr/>
          <p:nvPr/>
        </p:nvGrpSpPr>
        <p:grpSpPr>
          <a:xfrm>
            <a:off x="663573" y="507039"/>
            <a:ext cx="553074" cy="54557"/>
            <a:chOff x="0" y="0"/>
            <a:chExt cx="553073" cy="54556"/>
          </a:xfrm>
        </p:grpSpPr>
        <p:sp>
          <p:nvSpPr>
            <p:cNvPr id="346" name="타원 12"/>
            <p:cNvSpPr/>
            <p:nvPr/>
          </p:nvSpPr>
          <p:spPr>
            <a:xfrm>
              <a:off x="0" y="-1"/>
              <a:ext cx="54555" cy="54558"/>
            </a:xfrm>
            <a:prstGeom prst="ellipse">
              <a:avLst/>
            </a:prstGeom>
            <a:solidFill>
              <a:srgbClr val="EE760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7" name="타원 13"/>
            <p:cNvSpPr/>
            <p:nvPr/>
          </p:nvSpPr>
          <p:spPr>
            <a:xfrm>
              <a:off x="99703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8" name="타원 14"/>
            <p:cNvSpPr/>
            <p:nvPr/>
          </p:nvSpPr>
          <p:spPr>
            <a:xfrm>
              <a:off x="199406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9" name="타원 15"/>
            <p:cNvSpPr/>
            <p:nvPr/>
          </p:nvSpPr>
          <p:spPr>
            <a:xfrm>
              <a:off x="299111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0" name="타원 16"/>
            <p:cNvSpPr/>
            <p:nvPr/>
          </p:nvSpPr>
          <p:spPr>
            <a:xfrm>
              <a:off x="398814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1" name="타원 17"/>
            <p:cNvSpPr/>
            <p:nvPr/>
          </p:nvSpPr>
          <p:spPr>
            <a:xfrm>
              <a:off x="498517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353" name="제목 텍스트"/>
          <p:cNvSpPr txBox="1"/>
          <p:nvPr>
            <p:ph type="title"/>
          </p:nvPr>
        </p:nvSpPr>
        <p:spPr>
          <a:xfrm>
            <a:off x="659473" y="674051"/>
            <a:ext cx="2856035" cy="36933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anchor="t">
            <a:normAutofit fontScale="100000" lnSpcReduction="0"/>
          </a:bodyPr>
          <a:lstStyle>
            <a:lvl1pPr>
              <a:defRPr sz="2000">
                <a:latin typeface="HY헤드라인M"/>
                <a:ea typeface="HY헤드라인M"/>
                <a:cs typeface="HY헤드라인M"/>
                <a:sym typeface="HY헤드라인M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354" name="본문 첫 번째 줄…"/>
          <p:cNvSpPr txBox="1"/>
          <p:nvPr>
            <p:ph type="body" sz="quarter" idx="1"/>
          </p:nvPr>
        </p:nvSpPr>
        <p:spPr>
          <a:xfrm>
            <a:off x="1223394" y="438870"/>
            <a:ext cx="7775127" cy="211077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  <a:lvl2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2pPr>
            <a:lvl3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3pPr>
            <a:lvl4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4pPr>
            <a:lvl5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55" name="슬라이드 번호"/>
          <p:cNvSpPr txBox="1"/>
          <p:nvPr>
            <p:ph type="sldNum" sz="quarter" idx="2"/>
          </p:nvPr>
        </p:nvSpPr>
        <p:spPr>
          <a:xfrm>
            <a:off x="5337419" y="7225855"/>
            <a:ext cx="232875" cy="22850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직사각형 6"/>
          <p:cNvSpPr txBox="1"/>
          <p:nvPr/>
        </p:nvSpPr>
        <p:spPr>
          <a:xfrm>
            <a:off x="1387705" y="7290386"/>
            <a:ext cx="1770734" cy="22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ln w="9525" cap="flat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gradFill flip="none" rotWithShape="1">
                  <a:gsLst>
                    <a:gs pos="32824">
                      <a:srgbClr val="404040"/>
                    </a:gs>
                    <a:gs pos="47000">
                      <a:srgbClr val="404040"/>
                    </a:gs>
                  </a:gsLst>
                  <a:lin ang="5400000" scaled="0"/>
                </a:gra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pPr/>
            <a:r>
              <a:t>제안명을 입력하세요 제안명을 입력하세요</a:t>
            </a:r>
          </a:p>
        </p:txBody>
      </p:sp>
      <p:sp>
        <p:nvSpPr>
          <p:cNvPr id="363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66" name="직사각형 1"/>
          <p:cNvGrpSpPr/>
          <p:nvPr/>
        </p:nvGrpSpPr>
        <p:grpSpPr>
          <a:xfrm>
            <a:off x="652462" y="7282243"/>
            <a:ext cx="715965" cy="243839"/>
            <a:chOff x="0" y="0"/>
            <a:chExt cx="715964" cy="243837"/>
          </a:xfrm>
        </p:grpSpPr>
        <p:sp>
          <p:nvSpPr>
            <p:cNvPr id="364" name="직사각형"/>
            <p:cNvSpPr/>
            <p:nvPr/>
          </p:nvSpPr>
          <p:spPr>
            <a:xfrm>
              <a:off x="-1" y="20256"/>
              <a:ext cx="715965" cy="203329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pPr>
            </a:p>
          </p:txBody>
        </p:sp>
        <p:sp>
          <p:nvSpPr>
            <p:cNvPr id="365" name="발주처로고"/>
            <p:cNvSpPr txBox="1"/>
            <p:nvPr/>
          </p:nvSpPr>
          <p:spPr>
            <a:xfrm>
              <a:off x="31273" y="-1"/>
              <a:ext cx="65341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lvl1pPr>
            </a:lstStyle>
            <a:p>
              <a:pPr/>
              <a:r>
                <a:t>발주처로고</a:t>
              </a:r>
            </a:p>
          </p:txBody>
        </p:sp>
      </p:grpSp>
      <p:pic>
        <p:nvPicPr>
          <p:cNvPr id="367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직선 연결선 10"/>
          <p:cNvSpPr/>
          <p:nvPr/>
        </p:nvSpPr>
        <p:spPr>
          <a:xfrm>
            <a:off x="666750" y="936625"/>
            <a:ext cx="9591676" cy="0"/>
          </a:xfrm>
          <a:prstGeom prst="line">
            <a:avLst/>
          </a:prstGeom>
          <a:ln w="6350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75" name="그룹 11"/>
          <p:cNvGrpSpPr/>
          <p:nvPr/>
        </p:nvGrpSpPr>
        <p:grpSpPr>
          <a:xfrm>
            <a:off x="663573" y="507039"/>
            <a:ext cx="553074" cy="54557"/>
            <a:chOff x="0" y="0"/>
            <a:chExt cx="553073" cy="54556"/>
          </a:xfrm>
        </p:grpSpPr>
        <p:sp>
          <p:nvSpPr>
            <p:cNvPr id="369" name="타원 12"/>
            <p:cNvSpPr/>
            <p:nvPr/>
          </p:nvSpPr>
          <p:spPr>
            <a:xfrm>
              <a:off x="0" y="-1"/>
              <a:ext cx="54555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0" name="타원 13"/>
            <p:cNvSpPr/>
            <p:nvPr/>
          </p:nvSpPr>
          <p:spPr>
            <a:xfrm>
              <a:off x="99703" y="-1"/>
              <a:ext cx="54557" cy="54558"/>
            </a:xfrm>
            <a:prstGeom prst="ellipse">
              <a:avLst/>
            </a:prstGeom>
            <a:solidFill>
              <a:srgbClr val="EE760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1" name="타원 14"/>
            <p:cNvSpPr/>
            <p:nvPr/>
          </p:nvSpPr>
          <p:spPr>
            <a:xfrm>
              <a:off x="199406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2" name="타원 15"/>
            <p:cNvSpPr/>
            <p:nvPr/>
          </p:nvSpPr>
          <p:spPr>
            <a:xfrm>
              <a:off x="299111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3" name="타원 16"/>
            <p:cNvSpPr/>
            <p:nvPr/>
          </p:nvSpPr>
          <p:spPr>
            <a:xfrm>
              <a:off x="398814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4" name="타원 17"/>
            <p:cNvSpPr/>
            <p:nvPr/>
          </p:nvSpPr>
          <p:spPr>
            <a:xfrm>
              <a:off x="498517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376" name="제목 텍스트"/>
          <p:cNvSpPr txBox="1"/>
          <p:nvPr>
            <p:ph type="title"/>
          </p:nvPr>
        </p:nvSpPr>
        <p:spPr>
          <a:xfrm>
            <a:off x="659473" y="674051"/>
            <a:ext cx="2856035" cy="36933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anchor="t">
            <a:normAutofit fontScale="100000" lnSpcReduction="0"/>
          </a:bodyPr>
          <a:lstStyle>
            <a:lvl1pPr>
              <a:defRPr sz="2000">
                <a:latin typeface="HY헤드라인M"/>
                <a:ea typeface="HY헤드라인M"/>
                <a:cs typeface="HY헤드라인M"/>
                <a:sym typeface="HY헤드라인M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377" name="본문 첫 번째 줄…"/>
          <p:cNvSpPr txBox="1"/>
          <p:nvPr>
            <p:ph type="body" sz="quarter" idx="1"/>
          </p:nvPr>
        </p:nvSpPr>
        <p:spPr>
          <a:xfrm>
            <a:off x="1223394" y="438870"/>
            <a:ext cx="7775127" cy="211077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  <a:lvl2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2pPr>
            <a:lvl3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3pPr>
            <a:lvl4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4pPr>
            <a:lvl5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78" name="슬라이드 번호"/>
          <p:cNvSpPr txBox="1"/>
          <p:nvPr>
            <p:ph type="sldNum" sz="quarter" idx="2"/>
          </p:nvPr>
        </p:nvSpPr>
        <p:spPr>
          <a:xfrm>
            <a:off x="5337419" y="7225855"/>
            <a:ext cx="232875" cy="22850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6"/>
          <p:cNvSpPr txBox="1"/>
          <p:nvPr/>
        </p:nvSpPr>
        <p:spPr>
          <a:xfrm>
            <a:off x="1387705" y="7290386"/>
            <a:ext cx="1770734" cy="22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ln w="9525" cap="flat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gradFill flip="none" rotWithShape="1">
                  <a:gsLst>
                    <a:gs pos="32824">
                      <a:srgbClr val="404040"/>
                    </a:gs>
                    <a:gs pos="47000">
                      <a:srgbClr val="404040"/>
                    </a:gs>
                  </a:gsLst>
                  <a:lin ang="5400000" scaled="0"/>
                </a:gra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pPr/>
            <a:r>
              <a:t>제안명을 입력하세요 제안명을 입력하세요</a:t>
            </a:r>
          </a:p>
        </p:txBody>
      </p:sp>
      <p:sp>
        <p:nvSpPr>
          <p:cNvPr id="26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9" name="직사각형 1"/>
          <p:cNvGrpSpPr/>
          <p:nvPr/>
        </p:nvGrpSpPr>
        <p:grpSpPr>
          <a:xfrm>
            <a:off x="652462" y="7282243"/>
            <a:ext cx="715965" cy="243839"/>
            <a:chOff x="0" y="0"/>
            <a:chExt cx="715964" cy="243837"/>
          </a:xfrm>
        </p:grpSpPr>
        <p:sp>
          <p:nvSpPr>
            <p:cNvPr id="27" name="직사각형"/>
            <p:cNvSpPr/>
            <p:nvPr/>
          </p:nvSpPr>
          <p:spPr>
            <a:xfrm>
              <a:off x="-1" y="20256"/>
              <a:ext cx="715965" cy="203329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pPr>
            </a:p>
          </p:txBody>
        </p:sp>
        <p:sp>
          <p:nvSpPr>
            <p:cNvPr id="28" name="발주처로고"/>
            <p:cNvSpPr txBox="1"/>
            <p:nvPr/>
          </p:nvSpPr>
          <p:spPr>
            <a:xfrm>
              <a:off x="31273" y="-1"/>
              <a:ext cx="65341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lvl1pPr>
            </a:lstStyle>
            <a:p>
              <a:pPr/>
              <a:r>
                <a:t>발주처로고</a:t>
              </a:r>
            </a:p>
          </p:txBody>
        </p:sp>
      </p:grpSp>
      <p:pic>
        <p:nvPicPr>
          <p:cNvPr id="30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47"/>
            <a:ext cx="10907715" cy="7774680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직사각형 6"/>
          <p:cNvSpPr txBox="1"/>
          <p:nvPr/>
        </p:nvSpPr>
        <p:spPr>
          <a:xfrm>
            <a:off x="1387705" y="7290386"/>
            <a:ext cx="1770734" cy="22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ln w="9525" cap="flat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gradFill flip="none" rotWithShape="1">
                  <a:gsLst>
                    <a:gs pos="32824">
                      <a:srgbClr val="404040"/>
                    </a:gs>
                    <a:gs pos="47000">
                      <a:srgbClr val="404040"/>
                    </a:gs>
                  </a:gsLst>
                  <a:lin ang="5400000" scaled="0"/>
                </a:gra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pPr/>
            <a:r>
              <a:t>제안명을 입력하세요 제안명을 입력하세요</a:t>
            </a:r>
          </a:p>
        </p:txBody>
      </p:sp>
      <p:sp>
        <p:nvSpPr>
          <p:cNvPr id="386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89" name="직사각형 1"/>
          <p:cNvGrpSpPr/>
          <p:nvPr/>
        </p:nvGrpSpPr>
        <p:grpSpPr>
          <a:xfrm>
            <a:off x="652462" y="7282243"/>
            <a:ext cx="715965" cy="243839"/>
            <a:chOff x="0" y="0"/>
            <a:chExt cx="715964" cy="243837"/>
          </a:xfrm>
        </p:grpSpPr>
        <p:sp>
          <p:nvSpPr>
            <p:cNvPr id="387" name="직사각형"/>
            <p:cNvSpPr/>
            <p:nvPr/>
          </p:nvSpPr>
          <p:spPr>
            <a:xfrm>
              <a:off x="-1" y="20256"/>
              <a:ext cx="715965" cy="203329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pPr>
            </a:p>
          </p:txBody>
        </p:sp>
        <p:sp>
          <p:nvSpPr>
            <p:cNvPr id="388" name="발주처로고"/>
            <p:cNvSpPr txBox="1"/>
            <p:nvPr/>
          </p:nvSpPr>
          <p:spPr>
            <a:xfrm>
              <a:off x="31273" y="-1"/>
              <a:ext cx="65341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lvl1pPr>
            </a:lstStyle>
            <a:p>
              <a:pPr/>
              <a:r>
                <a:t>발주처로고</a:t>
              </a:r>
            </a:p>
          </p:txBody>
        </p:sp>
      </p:grpSp>
      <p:pic>
        <p:nvPicPr>
          <p:cNvPr id="390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직선 연결선 8"/>
          <p:cNvSpPr/>
          <p:nvPr/>
        </p:nvSpPr>
        <p:spPr>
          <a:xfrm>
            <a:off x="5374177" y="7311535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2" name="직선 연결선 10"/>
          <p:cNvSpPr/>
          <p:nvPr/>
        </p:nvSpPr>
        <p:spPr>
          <a:xfrm>
            <a:off x="666750" y="936625"/>
            <a:ext cx="9591676" cy="0"/>
          </a:xfrm>
          <a:prstGeom prst="line">
            <a:avLst/>
          </a:prstGeom>
          <a:ln w="6350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99" name="그룹 11"/>
          <p:cNvGrpSpPr/>
          <p:nvPr/>
        </p:nvGrpSpPr>
        <p:grpSpPr>
          <a:xfrm>
            <a:off x="663573" y="507039"/>
            <a:ext cx="553074" cy="54557"/>
            <a:chOff x="0" y="0"/>
            <a:chExt cx="553073" cy="54556"/>
          </a:xfrm>
        </p:grpSpPr>
        <p:sp>
          <p:nvSpPr>
            <p:cNvPr id="393" name="타원 12"/>
            <p:cNvSpPr/>
            <p:nvPr/>
          </p:nvSpPr>
          <p:spPr>
            <a:xfrm>
              <a:off x="0" y="-1"/>
              <a:ext cx="54555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4" name="타원 13"/>
            <p:cNvSpPr/>
            <p:nvPr/>
          </p:nvSpPr>
          <p:spPr>
            <a:xfrm>
              <a:off x="99703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5" name="타원 14"/>
            <p:cNvSpPr/>
            <p:nvPr/>
          </p:nvSpPr>
          <p:spPr>
            <a:xfrm>
              <a:off x="199406" y="-1"/>
              <a:ext cx="54557" cy="54558"/>
            </a:xfrm>
            <a:prstGeom prst="ellipse">
              <a:avLst/>
            </a:prstGeom>
            <a:solidFill>
              <a:srgbClr val="EE760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6" name="타원 15"/>
            <p:cNvSpPr/>
            <p:nvPr/>
          </p:nvSpPr>
          <p:spPr>
            <a:xfrm>
              <a:off x="299111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7" name="타원 16"/>
            <p:cNvSpPr/>
            <p:nvPr/>
          </p:nvSpPr>
          <p:spPr>
            <a:xfrm>
              <a:off x="398814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8" name="타원 17"/>
            <p:cNvSpPr/>
            <p:nvPr/>
          </p:nvSpPr>
          <p:spPr>
            <a:xfrm>
              <a:off x="498517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400" name="제목 텍스트"/>
          <p:cNvSpPr txBox="1"/>
          <p:nvPr>
            <p:ph type="title"/>
          </p:nvPr>
        </p:nvSpPr>
        <p:spPr>
          <a:xfrm>
            <a:off x="659473" y="674051"/>
            <a:ext cx="2856035" cy="36933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anchor="t">
            <a:normAutofit fontScale="100000" lnSpcReduction="0"/>
          </a:bodyPr>
          <a:lstStyle>
            <a:lvl1pPr>
              <a:defRPr sz="2000">
                <a:latin typeface="HY헤드라인M"/>
                <a:ea typeface="HY헤드라인M"/>
                <a:cs typeface="HY헤드라인M"/>
                <a:sym typeface="HY헤드라인M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401" name="본문 첫 번째 줄…"/>
          <p:cNvSpPr txBox="1"/>
          <p:nvPr>
            <p:ph type="body" sz="quarter" idx="1"/>
          </p:nvPr>
        </p:nvSpPr>
        <p:spPr>
          <a:xfrm>
            <a:off x="1223394" y="438870"/>
            <a:ext cx="7775127" cy="211077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  <a:lvl2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2pPr>
            <a:lvl3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3pPr>
            <a:lvl4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4pPr>
            <a:lvl5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2" name="슬라이드 번호"/>
          <p:cNvSpPr txBox="1"/>
          <p:nvPr>
            <p:ph type="sldNum" sz="quarter" idx="2"/>
          </p:nvPr>
        </p:nvSpPr>
        <p:spPr>
          <a:xfrm>
            <a:off x="5337419" y="7225855"/>
            <a:ext cx="232875" cy="22850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직사각형 6"/>
          <p:cNvSpPr txBox="1"/>
          <p:nvPr/>
        </p:nvSpPr>
        <p:spPr>
          <a:xfrm>
            <a:off x="1387705" y="7290386"/>
            <a:ext cx="1770734" cy="22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ln w="9525" cap="flat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gradFill flip="none" rotWithShape="1">
                  <a:gsLst>
                    <a:gs pos="32824">
                      <a:srgbClr val="404040"/>
                    </a:gs>
                    <a:gs pos="47000">
                      <a:srgbClr val="404040"/>
                    </a:gs>
                  </a:gsLst>
                  <a:lin ang="5400000" scaled="0"/>
                </a:gra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pPr/>
            <a:r>
              <a:t>제안명을 입력하세요 제안명을 입력하세요</a:t>
            </a:r>
          </a:p>
        </p:txBody>
      </p:sp>
      <p:sp>
        <p:nvSpPr>
          <p:cNvPr id="410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13" name="직사각형 1"/>
          <p:cNvGrpSpPr/>
          <p:nvPr/>
        </p:nvGrpSpPr>
        <p:grpSpPr>
          <a:xfrm>
            <a:off x="652462" y="7282243"/>
            <a:ext cx="715965" cy="243839"/>
            <a:chOff x="0" y="0"/>
            <a:chExt cx="715964" cy="243837"/>
          </a:xfrm>
        </p:grpSpPr>
        <p:sp>
          <p:nvSpPr>
            <p:cNvPr id="411" name="직사각형"/>
            <p:cNvSpPr/>
            <p:nvPr/>
          </p:nvSpPr>
          <p:spPr>
            <a:xfrm>
              <a:off x="-1" y="20256"/>
              <a:ext cx="715965" cy="203329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pPr>
            </a:p>
          </p:txBody>
        </p:sp>
        <p:sp>
          <p:nvSpPr>
            <p:cNvPr id="412" name="발주처로고"/>
            <p:cNvSpPr txBox="1"/>
            <p:nvPr/>
          </p:nvSpPr>
          <p:spPr>
            <a:xfrm>
              <a:off x="31273" y="-1"/>
              <a:ext cx="65341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lvl1pPr>
            </a:lstStyle>
            <a:p>
              <a:pPr/>
              <a:r>
                <a:t>발주처로고</a:t>
              </a:r>
            </a:p>
          </p:txBody>
        </p:sp>
      </p:grpSp>
      <p:pic>
        <p:nvPicPr>
          <p:cNvPr id="414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직선 연결선 10"/>
          <p:cNvSpPr/>
          <p:nvPr/>
        </p:nvSpPr>
        <p:spPr>
          <a:xfrm>
            <a:off x="666750" y="936625"/>
            <a:ext cx="9591676" cy="0"/>
          </a:xfrm>
          <a:prstGeom prst="line">
            <a:avLst/>
          </a:prstGeom>
          <a:ln w="6350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22" name="그룹 11"/>
          <p:cNvGrpSpPr/>
          <p:nvPr/>
        </p:nvGrpSpPr>
        <p:grpSpPr>
          <a:xfrm>
            <a:off x="663573" y="507039"/>
            <a:ext cx="553074" cy="54557"/>
            <a:chOff x="0" y="0"/>
            <a:chExt cx="553073" cy="54556"/>
          </a:xfrm>
        </p:grpSpPr>
        <p:sp>
          <p:nvSpPr>
            <p:cNvPr id="416" name="타원 12"/>
            <p:cNvSpPr/>
            <p:nvPr/>
          </p:nvSpPr>
          <p:spPr>
            <a:xfrm>
              <a:off x="0" y="-1"/>
              <a:ext cx="54555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7" name="타원 13"/>
            <p:cNvSpPr/>
            <p:nvPr/>
          </p:nvSpPr>
          <p:spPr>
            <a:xfrm>
              <a:off x="99703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8" name="타원 14"/>
            <p:cNvSpPr/>
            <p:nvPr/>
          </p:nvSpPr>
          <p:spPr>
            <a:xfrm>
              <a:off x="199406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9" name="타원 15"/>
            <p:cNvSpPr/>
            <p:nvPr/>
          </p:nvSpPr>
          <p:spPr>
            <a:xfrm>
              <a:off x="299111" y="-1"/>
              <a:ext cx="54557" cy="54558"/>
            </a:xfrm>
            <a:prstGeom prst="ellipse">
              <a:avLst/>
            </a:prstGeom>
            <a:solidFill>
              <a:srgbClr val="EE760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20" name="타원 16"/>
            <p:cNvSpPr/>
            <p:nvPr/>
          </p:nvSpPr>
          <p:spPr>
            <a:xfrm>
              <a:off x="398814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21" name="타원 17"/>
            <p:cNvSpPr/>
            <p:nvPr/>
          </p:nvSpPr>
          <p:spPr>
            <a:xfrm>
              <a:off x="498517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423" name="제목 텍스트"/>
          <p:cNvSpPr txBox="1"/>
          <p:nvPr>
            <p:ph type="title"/>
          </p:nvPr>
        </p:nvSpPr>
        <p:spPr>
          <a:xfrm>
            <a:off x="659473" y="674051"/>
            <a:ext cx="2856035" cy="36933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anchor="t">
            <a:normAutofit fontScale="100000" lnSpcReduction="0"/>
          </a:bodyPr>
          <a:lstStyle>
            <a:lvl1pPr>
              <a:defRPr sz="2000">
                <a:latin typeface="HY헤드라인M"/>
                <a:ea typeface="HY헤드라인M"/>
                <a:cs typeface="HY헤드라인M"/>
                <a:sym typeface="HY헤드라인M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424" name="본문 첫 번째 줄…"/>
          <p:cNvSpPr txBox="1"/>
          <p:nvPr>
            <p:ph type="body" sz="quarter" idx="1"/>
          </p:nvPr>
        </p:nvSpPr>
        <p:spPr>
          <a:xfrm>
            <a:off x="1223394" y="438870"/>
            <a:ext cx="7775127" cy="211077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  <a:lvl2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2pPr>
            <a:lvl3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3pPr>
            <a:lvl4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4pPr>
            <a:lvl5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25" name="슬라이드 번호"/>
          <p:cNvSpPr txBox="1"/>
          <p:nvPr>
            <p:ph type="sldNum" sz="quarter" idx="2"/>
          </p:nvPr>
        </p:nvSpPr>
        <p:spPr>
          <a:xfrm>
            <a:off x="5337419" y="7225855"/>
            <a:ext cx="232875" cy="22850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직사각형 6"/>
          <p:cNvSpPr txBox="1"/>
          <p:nvPr/>
        </p:nvSpPr>
        <p:spPr>
          <a:xfrm>
            <a:off x="1387705" y="7290386"/>
            <a:ext cx="1770734" cy="22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ln w="9525" cap="flat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gradFill flip="none" rotWithShape="1">
                  <a:gsLst>
                    <a:gs pos="32824">
                      <a:srgbClr val="404040"/>
                    </a:gs>
                    <a:gs pos="47000">
                      <a:srgbClr val="404040"/>
                    </a:gs>
                  </a:gsLst>
                  <a:lin ang="5400000" scaled="0"/>
                </a:gra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pPr/>
            <a:r>
              <a:t>제안명을 입력하세요 제안명을 입력하세요</a:t>
            </a:r>
          </a:p>
        </p:txBody>
      </p:sp>
      <p:sp>
        <p:nvSpPr>
          <p:cNvPr id="433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36" name="직사각형 1"/>
          <p:cNvGrpSpPr/>
          <p:nvPr/>
        </p:nvGrpSpPr>
        <p:grpSpPr>
          <a:xfrm>
            <a:off x="652462" y="7282243"/>
            <a:ext cx="715965" cy="243839"/>
            <a:chOff x="0" y="0"/>
            <a:chExt cx="715964" cy="243837"/>
          </a:xfrm>
        </p:grpSpPr>
        <p:sp>
          <p:nvSpPr>
            <p:cNvPr id="434" name="직사각형"/>
            <p:cNvSpPr/>
            <p:nvPr/>
          </p:nvSpPr>
          <p:spPr>
            <a:xfrm>
              <a:off x="-1" y="20256"/>
              <a:ext cx="715965" cy="203329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pPr>
            </a:p>
          </p:txBody>
        </p:sp>
        <p:sp>
          <p:nvSpPr>
            <p:cNvPr id="435" name="발주처로고"/>
            <p:cNvSpPr txBox="1"/>
            <p:nvPr/>
          </p:nvSpPr>
          <p:spPr>
            <a:xfrm>
              <a:off x="31273" y="-1"/>
              <a:ext cx="65341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lvl1pPr>
            </a:lstStyle>
            <a:p>
              <a:pPr/>
              <a:r>
                <a:t>발주처로고</a:t>
              </a:r>
            </a:p>
          </p:txBody>
        </p:sp>
      </p:grpSp>
      <p:pic>
        <p:nvPicPr>
          <p:cNvPr id="437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sp>
        <p:nvSpPr>
          <p:cNvPr id="438" name="직선 연결선 10"/>
          <p:cNvSpPr/>
          <p:nvPr/>
        </p:nvSpPr>
        <p:spPr>
          <a:xfrm>
            <a:off x="666750" y="936625"/>
            <a:ext cx="9591676" cy="0"/>
          </a:xfrm>
          <a:prstGeom prst="line">
            <a:avLst/>
          </a:prstGeom>
          <a:ln w="6350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45" name="그룹 11"/>
          <p:cNvGrpSpPr/>
          <p:nvPr/>
        </p:nvGrpSpPr>
        <p:grpSpPr>
          <a:xfrm>
            <a:off x="663573" y="507039"/>
            <a:ext cx="553074" cy="54557"/>
            <a:chOff x="0" y="0"/>
            <a:chExt cx="553073" cy="54556"/>
          </a:xfrm>
        </p:grpSpPr>
        <p:sp>
          <p:nvSpPr>
            <p:cNvPr id="439" name="타원 12"/>
            <p:cNvSpPr/>
            <p:nvPr/>
          </p:nvSpPr>
          <p:spPr>
            <a:xfrm>
              <a:off x="0" y="-1"/>
              <a:ext cx="54555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0" name="타원 13"/>
            <p:cNvSpPr/>
            <p:nvPr/>
          </p:nvSpPr>
          <p:spPr>
            <a:xfrm>
              <a:off x="99703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1" name="타원 14"/>
            <p:cNvSpPr/>
            <p:nvPr/>
          </p:nvSpPr>
          <p:spPr>
            <a:xfrm>
              <a:off x="199406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2" name="타원 15"/>
            <p:cNvSpPr/>
            <p:nvPr/>
          </p:nvSpPr>
          <p:spPr>
            <a:xfrm>
              <a:off x="299111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3" name="타원 16"/>
            <p:cNvSpPr/>
            <p:nvPr/>
          </p:nvSpPr>
          <p:spPr>
            <a:xfrm>
              <a:off x="398814" y="-1"/>
              <a:ext cx="54557" cy="54558"/>
            </a:xfrm>
            <a:prstGeom prst="ellipse">
              <a:avLst/>
            </a:prstGeom>
            <a:solidFill>
              <a:srgbClr val="EE760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4" name="타원 17"/>
            <p:cNvSpPr/>
            <p:nvPr/>
          </p:nvSpPr>
          <p:spPr>
            <a:xfrm>
              <a:off x="498517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446" name="제목 텍스트"/>
          <p:cNvSpPr txBox="1"/>
          <p:nvPr>
            <p:ph type="title"/>
          </p:nvPr>
        </p:nvSpPr>
        <p:spPr>
          <a:xfrm>
            <a:off x="659473" y="674051"/>
            <a:ext cx="2856035" cy="36933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anchor="t">
            <a:normAutofit fontScale="100000" lnSpcReduction="0"/>
          </a:bodyPr>
          <a:lstStyle>
            <a:lvl1pPr>
              <a:defRPr sz="2000">
                <a:latin typeface="HY헤드라인M"/>
                <a:ea typeface="HY헤드라인M"/>
                <a:cs typeface="HY헤드라인M"/>
                <a:sym typeface="HY헤드라인M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447" name="본문 첫 번째 줄…"/>
          <p:cNvSpPr txBox="1"/>
          <p:nvPr>
            <p:ph type="body" sz="quarter" idx="1"/>
          </p:nvPr>
        </p:nvSpPr>
        <p:spPr>
          <a:xfrm>
            <a:off x="1223394" y="438870"/>
            <a:ext cx="7775127" cy="211077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  <a:lvl2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2pPr>
            <a:lvl3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3pPr>
            <a:lvl4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4pPr>
            <a:lvl5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48" name="슬라이드 번호"/>
          <p:cNvSpPr txBox="1"/>
          <p:nvPr>
            <p:ph type="sldNum" sz="quarter" idx="2"/>
          </p:nvPr>
        </p:nvSpPr>
        <p:spPr>
          <a:xfrm>
            <a:off x="5337419" y="7225855"/>
            <a:ext cx="232875" cy="22850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직사각형 6"/>
          <p:cNvSpPr txBox="1"/>
          <p:nvPr/>
        </p:nvSpPr>
        <p:spPr>
          <a:xfrm>
            <a:off x="1387705" y="7290386"/>
            <a:ext cx="1770734" cy="22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ln w="9525" cap="flat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gradFill flip="none" rotWithShape="1">
                  <a:gsLst>
                    <a:gs pos="32824">
                      <a:srgbClr val="404040"/>
                    </a:gs>
                    <a:gs pos="47000">
                      <a:srgbClr val="404040"/>
                    </a:gs>
                  </a:gsLst>
                  <a:lin ang="5400000" scaled="0"/>
                </a:gra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pPr/>
            <a:r>
              <a:t>제안명을 입력하세요 제안명을 입력하세요</a:t>
            </a:r>
          </a:p>
        </p:txBody>
      </p:sp>
      <p:sp>
        <p:nvSpPr>
          <p:cNvPr id="456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59" name="직사각형 1"/>
          <p:cNvGrpSpPr/>
          <p:nvPr/>
        </p:nvGrpSpPr>
        <p:grpSpPr>
          <a:xfrm>
            <a:off x="652462" y="7282243"/>
            <a:ext cx="715965" cy="243839"/>
            <a:chOff x="0" y="0"/>
            <a:chExt cx="715964" cy="243837"/>
          </a:xfrm>
        </p:grpSpPr>
        <p:sp>
          <p:nvSpPr>
            <p:cNvPr id="457" name="직사각형"/>
            <p:cNvSpPr/>
            <p:nvPr/>
          </p:nvSpPr>
          <p:spPr>
            <a:xfrm>
              <a:off x="-1" y="20256"/>
              <a:ext cx="715965" cy="203329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pPr>
            </a:p>
          </p:txBody>
        </p:sp>
        <p:sp>
          <p:nvSpPr>
            <p:cNvPr id="458" name="발주처로고"/>
            <p:cNvSpPr txBox="1"/>
            <p:nvPr/>
          </p:nvSpPr>
          <p:spPr>
            <a:xfrm>
              <a:off x="31273" y="-1"/>
              <a:ext cx="65341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lvl1pPr>
            </a:lstStyle>
            <a:p>
              <a:pPr/>
              <a:r>
                <a:t>발주처로고</a:t>
              </a:r>
            </a:p>
          </p:txBody>
        </p:sp>
      </p:grpSp>
      <p:pic>
        <p:nvPicPr>
          <p:cNvPr id="460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sp>
        <p:nvSpPr>
          <p:cNvPr id="461" name="직선 연결선 10"/>
          <p:cNvSpPr/>
          <p:nvPr/>
        </p:nvSpPr>
        <p:spPr>
          <a:xfrm>
            <a:off x="666750" y="936625"/>
            <a:ext cx="9591676" cy="0"/>
          </a:xfrm>
          <a:prstGeom prst="line">
            <a:avLst/>
          </a:prstGeom>
          <a:ln w="6350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68" name="그룹 11"/>
          <p:cNvGrpSpPr/>
          <p:nvPr/>
        </p:nvGrpSpPr>
        <p:grpSpPr>
          <a:xfrm>
            <a:off x="663573" y="507039"/>
            <a:ext cx="553074" cy="54557"/>
            <a:chOff x="0" y="0"/>
            <a:chExt cx="553073" cy="54556"/>
          </a:xfrm>
        </p:grpSpPr>
        <p:sp>
          <p:nvSpPr>
            <p:cNvPr id="462" name="타원 12"/>
            <p:cNvSpPr/>
            <p:nvPr/>
          </p:nvSpPr>
          <p:spPr>
            <a:xfrm>
              <a:off x="0" y="-1"/>
              <a:ext cx="54555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3" name="타원 13"/>
            <p:cNvSpPr/>
            <p:nvPr/>
          </p:nvSpPr>
          <p:spPr>
            <a:xfrm>
              <a:off x="99703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4" name="타원 14"/>
            <p:cNvSpPr/>
            <p:nvPr/>
          </p:nvSpPr>
          <p:spPr>
            <a:xfrm>
              <a:off x="199406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5" name="타원 15"/>
            <p:cNvSpPr/>
            <p:nvPr/>
          </p:nvSpPr>
          <p:spPr>
            <a:xfrm>
              <a:off x="299111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6" name="타원 16"/>
            <p:cNvSpPr/>
            <p:nvPr/>
          </p:nvSpPr>
          <p:spPr>
            <a:xfrm>
              <a:off x="398814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7" name="타원 17"/>
            <p:cNvSpPr/>
            <p:nvPr/>
          </p:nvSpPr>
          <p:spPr>
            <a:xfrm>
              <a:off x="498517" y="-1"/>
              <a:ext cx="54557" cy="54558"/>
            </a:xfrm>
            <a:prstGeom prst="ellipse">
              <a:avLst/>
            </a:prstGeom>
            <a:solidFill>
              <a:srgbClr val="EE760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469" name="제목 텍스트"/>
          <p:cNvSpPr txBox="1"/>
          <p:nvPr>
            <p:ph type="title"/>
          </p:nvPr>
        </p:nvSpPr>
        <p:spPr>
          <a:xfrm>
            <a:off x="659473" y="674051"/>
            <a:ext cx="2856035" cy="36933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anchor="t">
            <a:normAutofit fontScale="100000" lnSpcReduction="0"/>
          </a:bodyPr>
          <a:lstStyle>
            <a:lvl1pPr>
              <a:defRPr sz="2000">
                <a:latin typeface="HY헤드라인M"/>
                <a:ea typeface="HY헤드라인M"/>
                <a:cs typeface="HY헤드라인M"/>
                <a:sym typeface="HY헤드라인M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470" name="본문 첫 번째 줄…"/>
          <p:cNvSpPr txBox="1"/>
          <p:nvPr>
            <p:ph type="body" sz="quarter" idx="1"/>
          </p:nvPr>
        </p:nvSpPr>
        <p:spPr>
          <a:xfrm>
            <a:off x="1223394" y="438870"/>
            <a:ext cx="7775127" cy="211077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  <a:lvl2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2pPr>
            <a:lvl3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3pPr>
            <a:lvl4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4pPr>
            <a:lvl5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71" name="슬라이드 번호"/>
          <p:cNvSpPr txBox="1"/>
          <p:nvPr>
            <p:ph type="sldNum" sz="quarter" idx="2"/>
          </p:nvPr>
        </p:nvSpPr>
        <p:spPr>
          <a:xfrm>
            <a:off x="5337419" y="7225855"/>
            <a:ext cx="232875" cy="22850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직사각형 6"/>
          <p:cNvSpPr txBox="1"/>
          <p:nvPr/>
        </p:nvSpPr>
        <p:spPr>
          <a:xfrm>
            <a:off x="1387705" y="7290386"/>
            <a:ext cx="1770734" cy="22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ln w="9525" cap="flat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gradFill flip="none" rotWithShape="1">
                  <a:gsLst>
                    <a:gs pos="32824">
                      <a:srgbClr val="404040"/>
                    </a:gs>
                    <a:gs pos="47000">
                      <a:srgbClr val="404040"/>
                    </a:gs>
                  </a:gsLst>
                  <a:lin ang="5400000" scaled="0"/>
                </a:gra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pPr/>
            <a:r>
              <a:t>제안명을 입력하세요 제안명을 입력하세요</a:t>
            </a:r>
          </a:p>
        </p:txBody>
      </p:sp>
      <p:sp>
        <p:nvSpPr>
          <p:cNvPr id="479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82" name="직사각형 1"/>
          <p:cNvGrpSpPr/>
          <p:nvPr/>
        </p:nvGrpSpPr>
        <p:grpSpPr>
          <a:xfrm>
            <a:off x="652462" y="7282243"/>
            <a:ext cx="715965" cy="243839"/>
            <a:chOff x="0" y="0"/>
            <a:chExt cx="715964" cy="243837"/>
          </a:xfrm>
        </p:grpSpPr>
        <p:sp>
          <p:nvSpPr>
            <p:cNvPr id="480" name="직사각형"/>
            <p:cNvSpPr/>
            <p:nvPr/>
          </p:nvSpPr>
          <p:spPr>
            <a:xfrm>
              <a:off x="-1" y="20256"/>
              <a:ext cx="715965" cy="203329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pPr>
            </a:p>
          </p:txBody>
        </p:sp>
        <p:sp>
          <p:nvSpPr>
            <p:cNvPr id="481" name="발주처로고"/>
            <p:cNvSpPr txBox="1"/>
            <p:nvPr/>
          </p:nvSpPr>
          <p:spPr>
            <a:xfrm>
              <a:off x="31273" y="-1"/>
              <a:ext cx="65341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lvl1pPr>
            </a:lstStyle>
            <a:p>
              <a:pPr/>
              <a:r>
                <a:t>발주처로고</a:t>
              </a:r>
            </a:p>
          </p:txBody>
        </p:sp>
      </p:grpSp>
      <p:pic>
        <p:nvPicPr>
          <p:cNvPr id="483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sp>
        <p:nvSpPr>
          <p:cNvPr id="48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92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pic>
        <p:nvPicPr>
          <p:cNvPr id="493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47"/>
            <a:ext cx="10907715" cy="7774680"/>
          </a:xfrm>
          <a:prstGeom prst="rect">
            <a:avLst/>
          </a:prstGeom>
          <a:ln w="12700">
            <a:miter lim="400000"/>
          </a:ln>
        </p:spPr>
      </p:pic>
      <p:sp>
        <p:nvSpPr>
          <p:cNvPr id="49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02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그림 5" descr="그림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47"/>
            <a:ext cx="10907715" cy="7774680"/>
          </a:xfrm>
          <a:prstGeom prst="rect">
            <a:avLst/>
          </a:prstGeom>
          <a:ln w="12700">
            <a:miter lim="400000"/>
          </a:ln>
        </p:spPr>
      </p:pic>
      <p:sp>
        <p:nvSpPr>
          <p:cNvPr id="50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13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4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47"/>
            <a:ext cx="10907715" cy="77746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29" name="그룹 3"/>
          <p:cNvGrpSpPr/>
          <p:nvPr/>
        </p:nvGrpSpPr>
        <p:grpSpPr>
          <a:xfrm>
            <a:off x="9698038" y="7240588"/>
            <a:ext cx="555629" cy="261940"/>
            <a:chOff x="0" y="0"/>
            <a:chExt cx="555627" cy="261939"/>
          </a:xfrm>
        </p:grpSpPr>
        <p:sp>
          <p:nvSpPr>
            <p:cNvPr id="515" name="Freeform 5"/>
            <p:cNvSpPr/>
            <p:nvPr/>
          </p:nvSpPr>
          <p:spPr>
            <a:xfrm>
              <a:off x="0" y="147638"/>
              <a:ext cx="79377" cy="114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440" y="8524"/>
                  </a:moveTo>
                  <a:cubicBezTo>
                    <a:pt x="10800" y="7697"/>
                    <a:pt x="8760" y="7034"/>
                    <a:pt x="8760" y="5710"/>
                  </a:cubicBezTo>
                  <a:cubicBezTo>
                    <a:pt x="8760" y="4717"/>
                    <a:pt x="9960" y="3972"/>
                    <a:pt x="12240" y="3972"/>
                  </a:cubicBezTo>
                  <a:cubicBezTo>
                    <a:pt x="13200" y="3972"/>
                    <a:pt x="13800" y="4055"/>
                    <a:pt x="14640" y="4138"/>
                  </a:cubicBezTo>
                  <a:cubicBezTo>
                    <a:pt x="15000" y="4221"/>
                    <a:pt x="15360" y="4221"/>
                    <a:pt x="15720" y="4221"/>
                  </a:cubicBezTo>
                  <a:cubicBezTo>
                    <a:pt x="17760" y="4221"/>
                    <a:pt x="18840" y="3393"/>
                    <a:pt x="19680" y="1821"/>
                  </a:cubicBezTo>
                  <a:cubicBezTo>
                    <a:pt x="19920" y="1159"/>
                    <a:pt x="19920" y="1159"/>
                    <a:pt x="19920" y="1159"/>
                  </a:cubicBezTo>
                  <a:cubicBezTo>
                    <a:pt x="19680" y="1076"/>
                    <a:pt x="16320" y="0"/>
                    <a:pt x="12000" y="0"/>
                  </a:cubicBezTo>
                  <a:cubicBezTo>
                    <a:pt x="5040" y="0"/>
                    <a:pt x="1440" y="3062"/>
                    <a:pt x="1440" y="6290"/>
                  </a:cubicBezTo>
                  <a:cubicBezTo>
                    <a:pt x="1440" y="7862"/>
                    <a:pt x="2160" y="9021"/>
                    <a:pt x="3240" y="9931"/>
                  </a:cubicBezTo>
                  <a:cubicBezTo>
                    <a:pt x="4680" y="11090"/>
                    <a:pt x="6840" y="11917"/>
                    <a:pt x="8760" y="12579"/>
                  </a:cubicBezTo>
                  <a:cubicBezTo>
                    <a:pt x="11640" y="13490"/>
                    <a:pt x="14160" y="14234"/>
                    <a:pt x="14160" y="15641"/>
                  </a:cubicBezTo>
                  <a:cubicBezTo>
                    <a:pt x="14160" y="16883"/>
                    <a:pt x="12360" y="17628"/>
                    <a:pt x="9720" y="17628"/>
                  </a:cubicBezTo>
                  <a:cubicBezTo>
                    <a:pt x="6240" y="17628"/>
                    <a:pt x="3240" y="16303"/>
                    <a:pt x="2880" y="16138"/>
                  </a:cubicBezTo>
                  <a:cubicBezTo>
                    <a:pt x="0" y="19779"/>
                    <a:pt x="0" y="19779"/>
                    <a:pt x="0" y="19779"/>
                  </a:cubicBezTo>
                  <a:cubicBezTo>
                    <a:pt x="480" y="20028"/>
                    <a:pt x="4200" y="21600"/>
                    <a:pt x="10200" y="21600"/>
                  </a:cubicBezTo>
                  <a:cubicBezTo>
                    <a:pt x="16680" y="21600"/>
                    <a:pt x="21600" y="19034"/>
                    <a:pt x="21600" y="15145"/>
                  </a:cubicBezTo>
                  <a:cubicBezTo>
                    <a:pt x="21600" y="11255"/>
                    <a:pt x="17040" y="9766"/>
                    <a:pt x="13440" y="8524"/>
                  </a:cubicBezTo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6" name="Freeform 6"/>
            <p:cNvSpPr/>
            <p:nvPr/>
          </p:nvSpPr>
          <p:spPr>
            <a:xfrm>
              <a:off x="93663" y="149226"/>
              <a:ext cx="93665" cy="111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056" y="10160"/>
                  </a:moveTo>
                  <a:cubicBezTo>
                    <a:pt x="20986" y="0"/>
                    <a:pt x="20986" y="0"/>
                    <a:pt x="20986" y="0"/>
                  </a:cubicBezTo>
                  <a:cubicBezTo>
                    <a:pt x="13922" y="0"/>
                    <a:pt x="13922" y="0"/>
                    <a:pt x="13922" y="0"/>
                  </a:cubicBezTo>
                  <a:cubicBezTo>
                    <a:pt x="5937" y="8794"/>
                    <a:pt x="5937" y="8794"/>
                    <a:pt x="5937" y="8794"/>
                  </a:cubicBezTo>
                  <a:cubicBezTo>
                    <a:pt x="5835" y="8794"/>
                    <a:pt x="5835" y="8794"/>
                    <a:pt x="5835" y="8794"/>
                  </a:cubicBezTo>
                  <a:cubicBezTo>
                    <a:pt x="5835" y="0"/>
                    <a:pt x="5835" y="0"/>
                    <a:pt x="58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307" y="21600"/>
                    <a:pt x="307" y="21600"/>
                    <a:pt x="307" y="21600"/>
                  </a:cubicBezTo>
                  <a:cubicBezTo>
                    <a:pt x="2866" y="21600"/>
                    <a:pt x="5835" y="20661"/>
                    <a:pt x="5835" y="17075"/>
                  </a:cubicBezTo>
                  <a:cubicBezTo>
                    <a:pt x="5835" y="12123"/>
                    <a:pt x="5835" y="12123"/>
                    <a:pt x="5835" y="12123"/>
                  </a:cubicBezTo>
                  <a:cubicBezTo>
                    <a:pt x="5937" y="12123"/>
                    <a:pt x="5937" y="12123"/>
                    <a:pt x="5937" y="12123"/>
                  </a:cubicBezTo>
                  <a:cubicBezTo>
                    <a:pt x="14127" y="21344"/>
                    <a:pt x="14127" y="21344"/>
                    <a:pt x="14127" y="21344"/>
                  </a:cubicBezTo>
                  <a:cubicBezTo>
                    <a:pt x="21600" y="21344"/>
                    <a:pt x="21600" y="21344"/>
                    <a:pt x="21600" y="21344"/>
                  </a:cubicBezTo>
                  <a:lnTo>
                    <a:pt x="11056" y="10160"/>
                  </a:lnTo>
                  <a:close/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7" name="Freeform 7"/>
            <p:cNvSpPr/>
            <p:nvPr/>
          </p:nvSpPr>
          <p:spPr>
            <a:xfrm>
              <a:off x="160338" y="30162"/>
              <a:ext cx="61915" cy="87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75" y="0"/>
                  </a:moveTo>
                  <a:cubicBezTo>
                    <a:pt x="5780" y="430"/>
                    <a:pt x="1369" y="2364"/>
                    <a:pt x="1369" y="5910"/>
                  </a:cubicBezTo>
                  <a:cubicBezTo>
                    <a:pt x="1369" y="9027"/>
                    <a:pt x="5020" y="10961"/>
                    <a:pt x="5020" y="15152"/>
                  </a:cubicBezTo>
                  <a:cubicBezTo>
                    <a:pt x="5020" y="18269"/>
                    <a:pt x="2586" y="20310"/>
                    <a:pt x="0" y="21493"/>
                  </a:cubicBezTo>
                  <a:cubicBezTo>
                    <a:pt x="1065" y="21385"/>
                    <a:pt x="2130" y="21385"/>
                    <a:pt x="3499" y="21385"/>
                  </a:cubicBezTo>
                  <a:cubicBezTo>
                    <a:pt x="6085" y="21385"/>
                    <a:pt x="7758" y="21493"/>
                    <a:pt x="7910" y="21600"/>
                  </a:cubicBezTo>
                  <a:cubicBezTo>
                    <a:pt x="21600" y="9672"/>
                    <a:pt x="21600" y="9672"/>
                    <a:pt x="21600" y="9672"/>
                  </a:cubicBezTo>
                  <a:cubicBezTo>
                    <a:pt x="17797" y="5588"/>
                    <a:pt x="13386" y="2472"/>
                    <a:pt x="8975" y="0"/>
                  </a:cubicBezTo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8" name="Freeform 8"/>
            <p:cNvSpPr/>
            <p:nvPr/>
          </p:nvSpPr>
          <p:spPr>
            <a:xfrm>
              <a:off x="201613" y="69850"/>
              <a:ext cx="103190" cy="9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69" y="21600"/>
                  </a:moveTo>
                  <a:cubicBezTo>
                    <a:pt x="4780" y="19749"/>
                    <a:pt x="4871" y="16869"/>
                    <a:pt x="4963" y="13886"/>
                  </a:cubicBezTo>
                  <a:cubicBezTo>
                    <a:pt x="5055" y="11211"/>
                    <a:pt x="5607" y="9051"/>
                    <a:pt x="8916" y="9051"/>
                  </a:cubicBezTo>
                  <a:cubicBezTo>
                    <a:pt x="9651" y="9051"/>
                    <a:pt x="10294" y="9154"/>
                    <a:pt x="11581" y="9154"/>
                  </a:cubicBezTo>
                  <a:cubicBezTo>
                    <a:pt x="16453" y="9154"/>
                    <a:pt x="19578" y="7303"/>
                    <a:pt x="21600" y="6069"/>
                  </a:cubicBezTo>
                  <a:cubicBezTo>
                    <a:pt x="17556" y="3189"/>
                    <a:pt x="11673" y="309"/>
                    <a:pt x="4412" y="0"/>
                  </a:cubicBezTo>
                  <a:cubicBezTo>
                    <a:pt x="3952" y="1440"/>
                    <a:pt x="276" y="12857"/>
                    <a:pt x="0" y="13783"/>
                  </a:cubicBezTo>
                  <a:cubicBezTo>
                    <a:pt x="0" y="13886"/>
                    <a:pt x="643" y="14709"/>
                    <a:pt x="1471" y="16251"/>
                  </a:cubicBezTo>
                  <a:cubicBezTo>
                    <a:pt x="2666" y="18411"/>
                    <a:pt x="3309" y="20263"/>
                    <a:pt x="3769" y="21600"/>
                  </a:cubicBezTo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9" name="Freeform 9"/>
            <p:cNvSpPr/>
            <p:nvPr/>
          </p:nvSpPr>
          <p:spPr>
            <a:xfrm>
              <a:off x="119063" y="-1"/>
              <a:ext cx="61915" cy="122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78" y="21600"/>
                  </a:moveTo>
                  <a:cubicBezTo>
                    <a:pt x="4852" y="21600"/>
                    <a:pt x="4539" y="21364"/>
                    <a:pt x="4383" y="20972"/>
                  </a:cubicBezTo>
                  <a:cubicBezTo>
                    <a:pt x="4226" y="20579"/>
                    <a:pt x="783" y="4320"/>
                    <a:pt x="157" y="1807"/>
                  </a:cubicBezTo>
                  <a:cubicBezTo>
                    <a:pt x="157" y="1492"/>
                    <a:pt x="0" y="785"/>
                    <a:pt x="0" y="550"/>
                  </a:cubicBezTo>
                  <a:cubicBezTo>
                    <a:pt x="0" y="236"/>
                    <a:pt x="470" y="0"/>
                    <a:pt x="1096" y="0"/>
                  </a:cubicBezTo>
                  <a:cubicBezTo>
                    <a:pt x="2661" y="0"/>
                    <a:pt x="11896" y="1100"/>
                    <a:pt x="21600" y="4477"/>
                  </a:cubicBezTo>
                  <a:cubicBezTo>
                    <a:pt x="18783" y="4870"/>
                    <a:pt x="13774" y="6362"/>
                    <a:pt x="13774" y="9347"/>
                  </a:cubicBezTo>
                  <a:cubicBezTo>
                    <a:pt x="13774" y="12017"/>
                    <a:pt x="17530" y="13510"/>
                    <a:pt x="17530" y="16180"/>
                  </a:cubicBezTo>
                  <a:cubicBezTo>
                    <a:pt x="17687" y="20579"/>
                    <a:pt x="7670" y="21600"/>
                    <a:pt x="5478" y="21600"/>
                  </a:cubicBezTo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0" name="Freeform 10"/>
            <p:cNvSpPr/>
            <p:nvPr/>
          </p:nvSpPr>
          <p:spPr>
            <a:xfrm>
              <a:off x="222250" y="98425"/>
              <a:ext cx="111126" cy="74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314"/>
                  </a:moveTo>
                  <a:cubicBezTo>
                    <a:pt x="85" y="20571"/>
                    <a:pt x="170" y="20957"/>
                    <a:pt x="255" y="21086"/>
                  </a:cubicBezTo>
                  <a:cubicBezTo>
                    <a:pt x="340" y="21471"/>
                    <a:pt x="510" y="21600"/>
                    <a:pt x="680" y="21600"/>
                  </a:cubicBezTo>
                  <a:cubicBezTo>
                    <a:pt x="850" y="21600"/>
                    <a:pt x="935" y="21471"/>
                    <a:pt x="1106" y="21343"/>
                  </a:cubicBezTo>
                  <a:cubicBezTo>
                    <a:pt x="1531" y="21086"/>
                    <a:pt x="17603" y="9771"/>
                    <a:pt x="19984" y="8100"/>
                  </a:cubicBezTo>
                  <a:cubicBezTo>
                    <a:pt x="20409" y="7843"/>
                    <a:pt x="21005" y="7457"/>
                    <a:pt x="21260" y="7200"/>
                  </a:cubicBezTo>
                  <a:cubicBezTo>
                    <a:pt x="21515" y="6943"/>
                    <a:pt x="21600" y="6686"/>
                    <a:pt x="21600" y="6429"/>
                  </a:cubicBezTo>
                  <a:cubicBezTo>
                    <a:pt x="21600" y="6300"/>
                    <a:pt x="21600" y="6043"/>
                    <a:pt x="21515" y="5914"/>
                  </a:cubicBezTo>
                  <a:cubicBezTo>
                    <a:pt x="21175" y="5271"/>
                    <a:pt x="19644" y="2700"/>
                    <a:pt x="17008" y="0"/>
                  </a:cubicBezTo>
                  <a:cubicBezTo>
                    <a:pt x="14967" y="1671"/>
                    <a:pt x="11735" y="4371"/>
                    <a:pt x="6973" y="4371"/>
                  </a:cubicBezTo>
                  <a:cubicBezTo>
                    <a:pt x="5783" y="4371"/>
                    <a:pt x="5528" y="4243"/>
                    <a:pt x="4762" y="4243"/>
                  </a:cubicBezTo>
                  <a:cubicBezTo>
                    <a:pt x="2381" y="4243"/>
                    <a:pt x="1786" y="5786"/>
                    <a:pt x="1701" y="8871"/>
                  </a:cubicBezTo>
                  <a:cubicBezTo>
                    <a:pt x="1701" y="9514"/>
                    <a:pt x="1701" y="10286"/>
                    <a:pt x="1701" y="11186"/>
                  </a:cubicBezTo>
                  <a:cubicBezTo>
                    <a:pt x="1616" y="13886"/>
                    <a:pt x="1361" y="17743"/>
                    <a:pt x="0" y="20314"/>
                  </a:cubicBezTo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1" name="Freeform 11"/>
            <p:cNvSpPr/>
            <p:nvPr/>
          </p:nvSpPr>
          <p:spPr>
            <a:xfrm>
              <a:off x="471487" y="171450"/>
              <a:ext cx="80965" cy="46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5400"/>
                  </a:moveTo>
                  <a:cubicBezTo>
                    <a:pt x="16670" y="19731"/>
                    <a:pt x="16670" y="19731"/>
                    <a:pt x="16670" y="19731"/>
                  </a:cubicBezTo>
                  <a:cubicBezTo>
                    <a:pt x="17139" y="20977"/>
                    <a:pt x="17961" y="21600"/>
                    <a:pt x="1866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2678" y="0"/>
                    <a:pt x="12678" y="0"/>
                    <a:pt x="12678" y="0"/>
                  </a:cubicBezTo>
                  <a:cubicBezTo>
                    <a:pt x="10096" y="0"/>
                    <a:pt x="10096" y="0"/>
                    <a:pt x="10096" y="0"/>
                  </a:cubicBezTo>
                  <a:cubicBezTo>
                    <a:pt x="9391" y="0"/>
                    <a:pt x="8570" y="623"/>
                    <a:pt x="8100" y="1662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4226" y="21600"/>
                    <a:pt x="4226" y="21600"/>
                    <a:pt x="4226" y="21600"/>
                  </a:cubicBezTo>
                  <a:lnTo>
                    <a:pt x="10800" y="5400"/>
                  </a:lnTo>
                  <a:close/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2" name="Rectangle 12"/>
            <p:cNvSpPr/>
            <p:nvPr/>
          </p:nvSpPr>
          <p:spPr>
            <a:xfrm>
              <a:off x="468313" y="238124"/>
              <a:ext cx="87315" cy="12702"/>
            </a:xfrm>
            <a:prstGeom prst="rect">
              <a:avLst/>
            </a:pr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3" name="Freeform 13"/>
            <p:cNvSpPr/>
            <p:nvPr/>
          </p:nvSpPr>
          <p:spPr>
            <a:xfrm>
              <a:off x="373063" y="171450"/>
              <a:ext cx="57152" cy="61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23" y="3130"/>
                  </a:moveTo>
                  <a:cubicBezTo>
                    <a:pt x="20930" y="3130"/>
                    <a:pt x="20930" y="3130"/>
                    <a:pt x="20930" y="3130"/>
                  </a:cubicBezTo>
                  <a:cubicBezTo>
                    <a:pt x="20930" y="0"/>
                    <a:pt x="20930" y="0"/>
                    <a:pt x="20930" y="0"/>
                  </a:cubicBezTo>
                  <a:cubicBezTo>
                    <a:pt x="3684" y="0"/>
                    <a:pt x="3684" y="0"/>
                    <a:pt x="3684" y="0"/>
                  </a:cubicBezTo>
                  <a:cubicBezTo>
                    <a:pt x="1507" y="0"/>
                    <a:pt x="0" y="1409"/>
                    <a:pt x="0" y="3287"/>
                  </a:cubicBezTo>
                  <a:cubicBezTo>
                    <a:pt x="0" y="18157"/>
                    <a:pt x="0" y="18157"/>
                    <a:pt x="0" y="18157"/>
                  </a:cubicBezTo>
                  <a:cubicBezTo>
                    <a:pt x="0" y="20191"/>
                    <a:pt x="1507" y="21600"/>
                    <a:pt x="3684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8313"/>
                    <a:pt x="21600" y="18313"/>
                    <a:pt x="21600" y="18313"/>
                  </a:cubicBezTo>
                  <a:cubicBezTo>
                    <a:pt x="5023" y="18313"/>
                    <a:pt x="5023" y="18313"/>
                    <a:pt x="5023" y="18313"/>
                  </a:cubicBezTo>
                  <a:lnTo>
                    <a:pt x="5023" y="3130"/>
                  </a:lnTo>
                  <a:close/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4" name="Freeform 14"/>
            <p:cNvSpPr/>
            <p:nvPr/>
          </p:nvSpPr>
          <p:spPr>
            <a:xfrm>
              <a:off x="406400" y="171450"/>
              <a:ext cx="44451" cy="88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184" y="5616"/>
                  </a:moveTo>
                  <a:cubicBezTo>
                    <a:pt x="0" y="5616"/>
                    <a:pt x="0" y="5616"/>
                    <a:pt x="0" y="5616"/>
                  </a:cubicBezTo>
                  <a:cubicBezTo>
                    <a:pt x="0" y="7884"/>
                    <a:pt x="0" y="7884"/>
                    <a:pt x="0" y="7884"/>
                  </a:cubicBezTo>
                  <a:cubicBezTo>
                    <a:pt x="15184" y="7884"/>
                    <a:pt x="15184" y="7884"/>
                    <a:pt x="15184" y="7884"/>
                  </a:cubicBezTo>
                  <a:cubicBezTo>
                    <a:pt x="15184" y="21600"/>
                    <a:pt x="15184" y="21600"/>
                    <a:pt x="15184" y="21600"/>
                  </a:cubicBezTo>
                  <a:cubicBezTo>
                    <a:pt x="17109" y="21600"/>
                    <a:pt x="17109" y="21600"/>
                    <a:pt x="17109" y="21600"/>
                  </a:cubicBezTo>
                  <a:cubicBezTo>
                    <a:pt x="19675" y="21600"/>
                    <a:pt x="21600" y="20520"/>
                    <a:pt x="21600" y="192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5184" y="0"/>
                    <a:pt x="15184" y="0"/>
                    <a:pt x="15184" y="0"/>
                  </a:cubicBezTo>
                  <a:lnTo>
                    <a:pt x="15184" y="5616"/>
                  </a:lnTo>
                  <a:close/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5" name="Freeform 15"/>
            <p:cNvSpPr/>
            <p:nvPr/>
          </p:nvSpPr>
          <p:spPr>
            <a:xfrm>
              <a:off x="285750" y="223837"/>
              <a:ext cx="73026" cy="36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08" y="13600"/>
                  </a:moveTo>
                  <a:cubicBezTo>
                    <a:pt x="20937" y="13600"/>
                    <a:pt x="20937" y="13600"/>
                    <a:pt x="20937" y="13600"/>
                  </a:cubicBezTo>
                  <a:cubicBezTo>
                    <a:pt x="20937" y="5600"/>
                    <a:pt x="20937" y="5600"/>
                    <a:pt x="20937" y="5600"/>
                  </a:cubicBezTo>
                  <a:cubicBezTo>
                    <a:pt x="20937" y="2400"/>
                    <a:pt x="19612" y="0"/>
                    <a:pt x="180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333"/>
                    <a:pt x="0" y="5333"/>
                    <a:pt x="0" y="5333"/>
                  </a:cubicBezTo>
                  <a:cubicBezTo>
                    <a:pt x="16829" y="5333"/>
                    <a:pt x="16829" y="5333"/>
                    <a:pt x="16829" y="5333"/>
                  </a:cubicBezTo>
                  <a:cubicBezTo>
                    <a:pt x="16829" y="8000"/>
                    <a:pt x="16829" y="8000"/>
                    <a:pt x="16829" y="8000"/>
                  </a:cubicBezTo>
                  <a:cubicBezTo>
                    <a:pt x="0" y="8000"/>
                    <a:pt x="0" y="8000"/>
                    <a:pt x="0" y="8000"/>
                  </a:cubicBezTo>
                  <a:cubicBezTo>
                    <a:pt x="0" y="16000"/>
                    <a:pt x="0" y="16000"/>
                    <a:pt x="0" y="16000"/>
                  </a:cubicBezTo>
                  <a:cubicBezTo>
                    <a:pt x="0" y="18933"/>
                    <a:pt x="1193" y="21600"/>
                    <a:pt x="2783" y="21600"/>
                  </a:cubicBezTo>
                  <a:cubicBezTo>
                    <a:pt x="3578" y="21600"/>
                    <a:pt x="3578" y="21600"/>
                    <a:pt x="3578" y="21600"/>
                  </a:cubicBezTo>
                  <a:cubicBezTo>
                    <a:pt x="3578" y="21600"/>
                    <a:pt x="3578" y="21600"/>
                    <a:pt x="3578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6267"/>
                    <a:pt x="21600" y="16267"/>
                    <a:pt x="21600" y="16267"/>
                  </a:cubicBezTo>
                  <a:cubicBezTo>
                    <a:pt x="4108" y="16267"/>
                    <a:pt x="4108" y="16267"/>
                    <a:pt x="4108" y="16267"/>
                  </a:cubicBezTo>
                  <a:lnTo>
                    <a:pt x="4108" y="13600"/>
                  </a:lnTo>
                  <a:close/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6" name="Freeform 16"/>
            <p:cNvSpPr/>
            <p:nvPr/>
          </p:nvSpPr>
          <p:spPr>
            <a:xfrm>
              <a:off x="273050" y="204787"/>
              <a:ext cx="63501" cy="15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640" y="21600"/>
                  </a:moveTo>
                  <a:lnTo>
                    <a:pt x="13500" y="21600"/>
                  </a:lnTo>
                  <a:lnTo>
                    <a:pt x="13500" y="12960"/>
                  </a:lnTo>
                  <a:lnTo>
                    <a:pt x="21600" y="1296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12960"/>
                  </a:lnTo>
                  <a:lnTo>
                    <a:pt x="8640" y="12960"/>
                  </a:lnTo>
                  <a:lnTo>
                    <a:pt x="8640" y="21600"/>
                  </a:lnTo>
                  <a:close/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7" name="Rectangle 17"/>
            <p:cNvSpPr/>
            <p:nvPr/>
          </p:nvSpPr>
          <p:spPr>
            <a:xfrm>
              <a:off x="342900" y="171450"/>
              <a:ext cx="12701" cy="50801"/>
            </a:xfrm>
            <a:prstGeom prst="rect">
              <a:avLst/>
            </a:pr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8" name="Freeform 18"/>
            <p:cNvSpPr/>
            <p:nvPr/>
          </p:nvSpPr>
          <p:spPr>
            <a:xfrm>
              <a:off x="276225" y="171450"/>
              <a:ext cx="58740" cy="30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7200"/>
                  </a:moveTo>
                  <a:cubicBezTo>
                    <a:pt x="16119" y="20291"/>
                    <a:pt x="16119" y="20291"/>
                    <a:pt x="16119" y="20291"/>
                  </a:cubicBezTo>
                  <a:cubicBezTo>
                    <a:pt x="16442" y="20945"/>
                    <a:pt x="16925" y="21600"/>
                    <a:pt x="17409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057" y="0"/>
                    <a:pt x="13057" y="0"/>
                    <a:pt x="13057" y="0"/>
                  </a:cubicBezTo>
                  <a:cubicBezTo>
                    <a:pt x="9672" y="0"/>
                    <a:pt x="9672" y="0"/>
                    <a:pt x="9672" y="0"/>
                  </a:cubicBezTo>
                  <a:cubicBezTo>
                    <a:pt x="9027" y="0"/>
                    <a:pt x="8382" y="655"/>
                    <a:pt x="7899" y="1636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5158" y="21600"/>
                    <a:pt x="5158" y="21600"/>
                    <a:pt x="5158" y="21600"/>
                  </a:cubicBezTo>
                  <a:lnTo>
                    <a:pt x="10800" y="7200"/>
                  </a:lnTo>
                  <a:close/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53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38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pic>
        <p:nvPicPr>
          <p:cNvPr id="539" name="그림 1" descr="그림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47"/>
            <a:ext cx="10907715" cy="777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0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42604" y="6433951"/>
            <a:ext cx="2450806" cy="542593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49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sp>
        <p:nvSpPr>
          <p:cNvPr id="550" name="직선 연결선 10"/>
          <p:cNvSpPr/>
          <p:nvPr/>
        </p:nvSpPr>
        <p:spPr>
          <a:xfrm>
            <a:off x="666750" y="936625"/>
            <a:ext cx="9591676" cy="0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57" name="그룹 11"/>
          <p:cNvGrpSpPr/>
          <p:nvPr/>
        </p:nvGrpSpPr>
        <p:grpSpPr>
          <a:xfrm>
            <a:off x="663573" y="507039"/>
            <a:ext cx="553074" cy="54557"/>
            <a:chOff x="0" y="0"/>
            <a:chExt cx="553073" cy="54556"/>
          </a:xfrm>
        </p:grpSpPr>
        <p:sp>
          <p:nvSpPr>
            <p:cNvPr id="551" name="타원 12"/>
            <p:cNvSpPr/>
            <p:nvPr/>
          </p:nvSpPr>
          <p:spPr>
            <a:xfrm>
              <a:off x="0" y="-1"/>
              <a:ext cx="54555" cy="54558"/>
            </a:xfrm>
            <a:prstGeom prst="ellipse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2" name="타원 13"/>
            <p:cNvSpPr/>
            <p:nvPr/>
          </p:nvSpPr>
          <p:spPr>
            <a:xfrm>
              <a:off x="99703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3" name="타원 14"/>
            <p:cNvSpPr/>
            <p:nvPr/>
          </p:nvSpPr>
          <p:spPr>
            <a:xfrm>
              <a:off x="199406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4" name="타원 15"/>
            <p:cNvSpPr/>
            <p:nvPr/>
          </p:nvSpPr>
          <p:spPr>
            <a:xfrm>
              <a:off x="299111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5" name="타원 16"/>
            <p:cNvSpPr/>
            <p:nvPr/>
          </p:nvSpPr>
          <p:spPr>
            <a:xfrm>
              <a:off x="398814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6" name="타원 17"/>
            <p:cNvSpPr/>
            <p:nvPr/>
          </p:nvSpPr>
          <p:spPr>
            <a:xfrm>
              <a:off x="498517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558" name="제목 텍스트"/>
          <p:cNvSpPr txBox="1"/>
          <p:nvPr>
            <p:ph type="title"/>
          </p:nvPr>
        </p:nvSpPr>
        <p:spPr>
          <a:xfrm>
            <a:off x="659473" y="674051"/>
            <a:ext cx="2856035" cy="36933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anchor="t">
            <a:normAutofit fontScale="100000" lnSpcReduction="0"/>
          </a:bodyPr>
          <a:lstStyle>
            <a:lvl1pPr>
              <a:defRPr sz="2000">
                <a:latin typeface="HY헤드라인M"/>
                <a:ea typeface="HY헤드라인M"/>
                <a:cs typeface="HY헤드라인M"/>
                <a:sym typeface="HY헤드라인M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559" name="본문 첫 번째 줄…"/>
          <p:cNvSpPr txBox="1"/>
          <p:nvPr>
            <p:ph type="body" sz="quarter" idx="1"/>
          </p:nvPr>
        </p:nvSpPr>
        <p:spPr>
          <a:xfrm>
            <a:off x="1223394" y="438870"/>
            <a:ext cx="7775127" cy="211077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  <a:lvl2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2pPr>
            <a:lvl3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3pPr>
            <a:lvl4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4pPr>
            <a:lvl5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60" name="슬라이드 번호"/>
          <p:cNvSpPr txBox="1"/>
          <p:nvPr>
            <p:ph type="sldNum" sz="quarter" idx="2"/>
          </p:nvPr>
        </p:nvSpPr>
        <p:spPr>
          <a:xfrm>
            <a:off x="5337419" y="7225855"/>
            <a:ext cx="232875" cy="22850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6"/>
          <p:cNvSpPr txBox="1"/>
          <p:nvPr/>
        </p:nvSpPr>
        <p:spPr>
          <a:xfrm>
            <a:off x="1387705" y="7290386"/>
            <a:ext cx="1770734" cy="22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ln w="9525" cap="flat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gradFill flip="none" rotWithShape="1">
                  <a:gsLst>
                    <a:gs pos="32824">
                      <a:srgbClr val="404040"/>
                    </a:gs>
                    <a:gs pos="47000">
                      <a:srgbClr val="404040"/>
                    </a:gs>
                  </a:gsLst>
                  <a:lin ang="5400000" scaled="0"/>
                </a:gra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pPr/>
            <a:r>
              <a:t>제안명을 입력하세요 제안명을 입력하세요</a:t>
            </a:r>
          </a:p>
        </p:txBody>
      </p:sp>
      <p:sp>
        <p:nvSpPr>
          <p:cNvPr id="40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43" name="직사각형 1"/>
          <p:cNvGrpSpPr/>
          <p:nvPr/>
        </p:nvGrpSpPr>
        <p:grpSpPr>
          <a:xfrm>
            <a:off x="652462" y="7282243"/>
            <a:ext cx="715965" cy="243839"/>
            <a:chOff x="0" y="0"/>
            <a:chExt cx="715964" cy="243837"/>
          </a:xfrm>
        </p:grpSpPr>
        <p:sp>
          <p:nvSpPr>
            <p:cNvPr id="41" name="직사각형"/>
            <p:cNvSpPr/>
            <p:nvPr/>
          </p:nvSpPr>
          <p:spPr>
            <a:xfrm>
              <a:off x="-1" y="20256"/>
              <a:ext cx="715965" cy="203329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pPr>
            </a:p>
          </p:txBody>
        </p:sp>
        <p:sp>
          <p:nvSpPr>
            <p:cNvPr id="42" name="발주처로고"/>
            <p:cNvSpPr txBox="1"/>
            <p:nvPr/>
          </p:nvSpPr>
          <p:spPr>
            <a:xfrm>
              <a:off x="31273" y="-1"/>
              <a:ext cx="65341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lvl1pPr>
            </a:lstStyle>
            <a:p>
              <a:pPr/>
              <a:r>
                <a:t>발주처로고</a:t>
              </a:r>
            </a:p>
          </p:txBody>
        </p:sp>
      </p:grpSp>
      <p:pic>
        <p:nvPicPr>
          <p:cNvPr id="44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47"/>
            <a:ext cx="10907715" cy="777468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68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직선 연결선 10"/>
          <p:cNvSpPr/>
          <p:nvPr/>
        </p:nvSpPr>
        <p:spPr>
          <a:xfrm>
            <a:off x="666750" y="936625"/>
            <a:ext cx="9591676" cy="0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76" name="그룹 11"/>
          <p:cNvGrpSpPr/>
          <p:nvPr/>
        </p:nvGrpSpPr>
        <p:grpSpPr>
          <a:xfrm>
            <a:off x="663573" y="507039"/>
            <a:ext cx="553074" cy="54557"/>
            <a:chOff x="0" y="0"/>
            <a:chExt cx="553073" cy="54556"/>
          </a:xfrm>
        </p:grpSpPr>
        <p:sp>
          <p:nvSpPr>
            <p:cNvPr id="570" name="타원 12"/>
            <p:cNvSpPr/>
            <p:nvPr/>
          </p:nvSpPr>
          <p:spPr>
            <a:xfrm>
              <a:off x="0" y="-1"/>
              <a:ext cx="54555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1" name="타원 13"/>
            <p:cNvSpPr/>
            <p:nvPr/>
          </p:nvSpPr>
          <p:spPr>
            <a:xfrm>
              <a:off x="99703" y="-1"/>
              <a:ext cx="54557" cy="54558"/>
            </a:xfrm>
            <a:prstGeom prst="ellipse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2" name="타원 14"/>
            <p:cNvSpPr/>
            <p:nvPr/>
          </p:nvSpPr>
          <p:spPr>
            <a:xfrm>
              <a:off x="199406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3" name="타원 15"/>
            <p:cNvSpPr/>
            <p:nvPr/>
          </p:nvSpPr>
          <p:spPr>
            <a:xfrm>
              <a:off x="299111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4" name="타원 16"/>
            <p:cNvSpPr/>
            <p:nvPr/>
          </p:nvSpPr>
          <p:spPr>
            <a:xfrm>
              <a:off x="398814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5" name="타원 17"/>
            <p:cNvSpPr/>
            <p:nvPr/>
          </p:nvSpPr>
          <p:spPr>
            <a:xfrm>
              <a:off x="498517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577" name="제목 텍스트"/>
          <p:cNvSpPr txBox="1"/>
          <p:nvPr>
            <p:ph type="title"/>
          </p:nvPr>
        </p:nvSpPr>
        <p:spPr>
          <a:xfrm>
            <a:off x="659473" y="674051"/>
            <a:ext cx="2856035" cy="36933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anchor="t">
            <a:normAutofit fontScale="100000" lnSpcReduction="0"/>
          </a:bodyPr>
          <a:lstStyle>
            <a:lvl1pPr>
              <a:defRPr sz="2000">
                <a:latin typeface="HY헤드라인M"/>
                <a:ea typeface="HY헤드라인M"/>
                <a:cs typeface="HY헤드라인M"/>
                <a:sym typeface="HY헤드라인M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578" name="본문 첫 번째 줄…"/>
          <p:cNvSpPr txBox="1"/>
          <p:nvPr>
            <p:ph type="body" sz="quarter" idx="1"/>
          </p:nvPr>
        </p:nvSpPr>
        <p:spPr>
          <a:xfrm>
            <a:off x="1223394" y="438870"/>
            <a:ext cx="7775127" cy="211077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  <a:lvl2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2pPr>
            <a:lvl3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3pPr>
            <a:lvl4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4pPr>
            <a:lvl5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79" name="슬라이드 번호"/>
          <p:cNvSpPr txBox="1"/>
          <p:nvPr>
            <p:ph type="sldNum" sz="quarter" idx="2"/>
          </p:nvPr>
        </p:nvSpPr>
        <p:spPr>
          <a:xfrm>
            <a:off x="5337419" y="7225855"/>
            <a:ext cx="232875" cy="22850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87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sp>
        <p:nvSpPr>
          <p:cNvPr id="588" name="직선 연결선 8"/>
          <p:cNvSpPr/>
          <p:nvPr/>
        </p:nvSpPr>
        <p:spPr>
          <a:xfrm>
            <a:off x="5374177" y="7311535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9" name="직선 연결선 10"/>
          <p:cNvSpPr/>
          <p:nvPr/>
        </p:nvSpPr>
        <p:spPr>
          <a:xfrm>
            <a:off x="666750" y="936625"/>
            <a:ext cx="9591676" cy="0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96" name="그룹 11"/>
          <p:cNvGrpSpPr/>
          <p:nvPr/>
        </p:nvGrpSpPr>
        <p:grpSpPr>
          <a:xfrm>
            <a:off x="663573" y="507039"/>
            <a:ext cx="553074" cy="54557"/>
            <a:chOff x="0" y="0"/>
            <a:chExt cx="553073" cy="54556"/>
          </a:xfrm>
        </p:grpSpPr>
        <p:sp>
          <p:nvSpPr>
            <p:cNvPr id="590" name="타원 12"/>
            <p:cNvSpPr/>
            <p:nvPr/>
          </p:nvSpPr>
          <p:spPr>
            <a:xfrm>
              <a:off x="0" y="-1"/>
              <a:ext cx="54555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1" name="타원 13"/>
            <p:cNvSpPr/>
            <p:nvPr/>
          </p:nvSpPr>
          <p:spPr>
            <a:xfrm>
              <a:off x="99703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2" name="타원 14"/>
            <p:cNvSpPr/>
            <p:nvPr/>
          </p:nvSpPr>
          <p:spPr>
            <a:xfrm>
              <a:off x="199406" y="-1"/>
              <a:ext cx="54557" cy="54558"/>
            </a:xfrm>
            <a:prstGeom prst="ellipse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3" name="타원 15"/>
            <p:cNvSpPr/>
            <p:nvPr/>
          </p:nvSpPr>
          <p:spPr>
            <a:xfrm>
              <a:off x="299111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4" name="타원 16"/>
            <p:cNvSpPr/>
            <p:nvPr/>
          </p:nvSpPr>
          <p:spPr>
            <a:xfrm>
              <a:off x="398814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5" name="타원 17"/>
            <p:cNvSpPr/>
            <p:nvPr/>
          </p:nvSpPr>
          <p:spPr>
            <a:xfrm>
              <a:off x="498517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597" name="제목 텍스트"/>
          <p:cNvSpPr txBox="1"/>
          <p:nvPr>
            <p:ph type="title"/>
          </p:nvPr>
        </p:nvSpPr>
        <p:spPr>
          <a:xfrm>
            <a:off x="659473" y="674051"/>
            <a:ext cx="2856035" cy="36933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anchor="t">
            <a:normAutofit fontScale="100000" lnSpcReduction="0"/>
          </a:bodyPr>
          <a:lstStyle>
            <a:lvl1pPr>
              <a:defRPr sz="2000">
                <a:latin typeface="HY헤드라인M"/>
                <a:ea typeface="HY헤드라인M"/>
                <a:cs typeface="HY헤드라인M"/>
                <a:sym typeface="HY헤드라인M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598" name="본문 첫 번째 줄…"/>
          <p:cNvSpPr txBox="1"/>
          <p:nvPr>
            <p:ph type="body" sz="quarter" idx="1"/>
          </p:nvPr>
        </p:nvSpPr>
        <p:spPr>
          <a:xfrm>
            <a:off x="1223394" y="438870"/>
            <a:ext cx="7775127" cy="211077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  <a:lvl2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2pPr>
            <a:lvl3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3pPr>
            <a:lvl4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4pPr>
            <a:lvl5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99" name="슬라이드 번호"/>
          <p:cNvSpPr txBox="1"/>
          <p:nvPr>
            <p:ph type="sldNum" sz="quarter" idx="2"/>
          </p:nvPr>
        </p:nvSpPr>
        <p:spPr>
          <a:xfrm>
            <a:off x="5337419" y="7225855"/>
            <a:ext cx="232875" cy="22850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07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sp>
        <p:nvSpPr>
          <p:cNvPr id="608" name="직선 연결선 10"/>
          <p:cNvSpPr/>
          <p:nvPr/>
        </p:nvSpPr>
        <p:spPr>
          <a:xfrm>
            <a:off x="666750" y="936625"/>
            <a:ext cx="9591676" cy="0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615" name="그룹 11"/>
          <p:cNvGrpSpPr/>
          <p:nvPr/>
        </p:nvGrpSpPr>
        <p:grpSpPr>
          <a:xfrm>
            <a:off x="663573" y="507039"/>
            <a:ext cx="553074" cy="54557"/>
            <a:chOff x="0" y="0"/>
            <a:chExt cx="553073" cy="54556"/>
          </a:xfrm>
        </p:grpSpPr>
        <p:sp>
          <p:nvSpPr>
            <p:cNvPr id="609" name="타원 12"/>
            <p:cNvSpPr/>
            <p:nvPr/>
          </p:nvSpPr>
          <p:spPr>
            <a:xfrm>
              <a:off x="0" y="-1"/>
              <a:ext cx="54555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0" name="타원 13"/>
            <p:cNvSpPr/>
            <p:nvPr/>
          </p:nvSpPr>
          <p:spPr>
            <a:xfrm>
              <a:off x="99703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1" name="타원 14"/>
            <p:cNvSpPr/>
            <p:nvPr/>
          </p:nvSpPr>
          <p:spPr>
            <a:xfrm>
              <a:off x="199406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2" name="타원 15"/>
            <p:cNvSpPr/>
            <p:nvPr/>
          </p:nvSpPr>
          <p:spPr>
            <a:xfrm>
              <a:off x="299111" y="-1"/>
              <a:ext cx="54557" cy="54558"/>
            </a:xfrm>
            <a:prstGeom prst="ellipse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3" name="타원 16"/>
            <p:cNvSpPr/>
            <p:nvPr/>
          </p:nvSpPr>
          <p:spPr>
            <a:xfrm>
              <a:off x="398814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4" name="타원 17"/>
            <p:cNvSpPr/>
            <p:nvPr/>
          </p:nvSpPr>
          <p:spPr>
            <a:xfrm>
              <a:off x="498517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616" name="제목 텍스트"/>
          <p:cNvSpPr txBox="1"/>
          <p:nvPr>
            <p:ph type="title"/>
          </p:nvPr>
        </p:nvSpPr>
        <p:spPr>
          <a:xfrm>
            <a:off x="659473" y="674051"/>
            <a:ext cx="2856035" cy="36933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anchor="t">
            <a:normAutofit fontScale="100000" lnSpcReduction="0"/>
          </a:bodyPr>
          <a:lstStyle>
            <a:lvl1pPr>
              <a:defRPr sz="2000">
                <a:latin typeface="HY헤드라인M"/>
                <a:ea typeface="HY헤드라인M"/>
                <a:cs typeface="HY헤드라인M"/>
                <a:sym typeface="HY헤드라인M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617" name="본문 첫 번째 줄…"/>
          <p:cNvSpPr txBox="1"/>
          <p:nvPr>
            <p:ph type="body" sz="quarter" idx="1"/>
          </p:nvPr>
        </p:nvSpPr>
        <p:spPr>
          <a:xfrm>
            <a:off x="1223394" y="438870"/>
            <a:ext cx="7775127" cy="211077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  <a:lvl2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2pPr>
            <a:lvl3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3pPr>
            <a:lvl4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4pPr>
            <a:lvl5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18" name="슬라이드 번호"/>
          <p:cNvSpPr txBox="1"/>
          <p:nvPr>
            <p:ph type="sldNum" sz="quarter" idx="2"/>
          </p:nvPr>
        </p:nvSpPr>
        <p:spPr>
          <a:xfrm>
            <a:off x="5337419" y="7225855"/>
            <a:ext cx="232875" cy="22850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26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sp>
        <p:nvSpPr>
          <p:cNvPr id="627" name="직선 연결선 10"/>
          <p:cNvSpPr/>
          <p:nvPr/>
        </p:nvSpPr>
        <p:spPr>
          <a:xfrm>
            <a:off x="666750" y="936625"/>
            <a:ext cx="9591676" cy="0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634" name="그룹 11"/>
          <p:cNvGrpSpPr/>
          <p:nvPr/>
        </p:nvGrpSpPr>
        <p:grpSpPr>
          <a:xfrm>
            <a:off x="663573" y="507039"/>
            <a:ext cx="553074" cy="54557"/>
            <a:chOff x="0" y="0"/>
            <a:chExt cx="553073" cy="54556"/>
          </a:xfrm>
        </p:grpSpPr>
        <p:sp>
          <p:nvSpPr>
            <p:cNvPr id="628" name="타원 12"/>
            <p:cNvSpPr/>
            <p:nvPr/>
          </p:nvSpPr>
          <p:spPr>
            <a:xfrm>
              <a:off x="0" y="-1"/>
              <a:ext cx="54555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9" name="타원 13"/>
            <p:cNvSpPr/>
            <p:nvPr/>
          </p:nvSpPr>
          <p:spPr>
            <a:xfrm>
              <a:off x="99703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0" name="타원 14"/>
            <p:cNvSpPr/>
            <p:nvPr/>
          </p:nvSpPr>
          <p:spPr>
            <a:xfrm>
              <a:off x="199406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1" name="타원 15"/>
            <p:cNvSpPr/>
            <p:nvPr/>
          </p:nvSpPr>
          <p:spPr>
            <a:xfrm>
              <a:off x="299111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2" name="타원 16"/>
            <p:cNvSpPr/>
            <p:nvPr/>
          </p:nvSpPr>
          <p:spPr>
            <a:xfrm>
              <a:off x="398814" y="-1"/>
              <a:ext cx="54557" cy="54558"/>
            </a:xfrm>
            <a:prstGeom prst="ellipse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3" name="타원 17"/>
            <p:cNvSpPr/>
            <p:nvPr/>
          </p:nvSpPr>
          <p:spPr>
            <a:xfrm>
              <a:off x="498517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635" name="제목 텍스트"/>
          <p:cNvSpPr txBox="1"/>
          <p:nvPr>
            <p:ph type="title"/>
          </p:nvPr>
        </p:nvSpPr>
        <p:spPr>
          <a:xfrm>
            <a:off x="659473" y="674051"/>
            <a:ext cx="2856035" cy="36933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anchor="t">
            <a:normAutofit fontScale="100000" lnSpcReduction="0"/>
          </a:bodyPr>
          <a:lstStyle>
            <a:lvl1pPr>
              <a:defRPr sz="2000">
                <a:latin typeface="HY헤드라인M"/>
                <a:ea typeface="HY헤드라인M"/>
                <a:cs typeface="HY헤드라인M"/>
                <a:sym typeface="HY헤드라인M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636" name="본문 첫 번째 줄…"/>
          <p:cNvSpPr txBox="1"/>
          <p:nvPr>
            <p:ph type="body" sz="quarter" idx="1"/>
          </p:nvPr>
        </p:nvSpPr>
        <p:spPr>
          <a:xfrm>
            <a:off x="1223394" y="438870"/>
            <a:ext cx="7775127" cy="211077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  <a:lvl2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2pPr>
            <a:lvl3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3pPr>
            <a:lvl4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4pPr>
            <a:lvl5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37" name="슬라이드 번호"/>
          <p:cNvSpPr txBox="1"/>
          <p:nvPr>
            <p:ph type="sldNum" sz="quarter" idx="2"/>
          </p:nvPr>
        </p:nvSpPr>
        <p:spPr>
          <a:xfrm>
            <a:off x="5337419" y="7225855"/>
            <a:ext cx="232875" cy="22850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45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sp>
        <p:nvSpPr>
          <p:cNvPr id="646" name="직선 연결선 10"/>
          <p:cNvSpPr/>
          <p:nvPr/>
        </p:nvSpPr>
        <p:spPr>
          <a:xfrm>
            <a:off x="666750" y="936625"/>
            <a:ext cx="9591676" cy="0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653" name="그룹 11"/>
          <p:cNvGrpSpPr/>
          <p:nvPr/>
        </p:nvGrpSpPr>
        <p:grpSpPr>
          <a:xfrm>
            <a:off x="663573" y="507039"/>
            <a:ext cx="553074" cy="54557"/>
            <a:chOff x="0" y="0"/>
            <a:chExt cx="553073" cy="54556"/>
          </a:xfrm>
        </p:grpSpPr>
        <p:sp>
          <p:nvSpPr>
            <p:cNvPr id="647" name="타원 12"/>
            <p:cNvSpPr/>
            <p:nvPr/>
          </p:nvSpPr>
          <p:spPr>
            <a:xfrm>
              <a:off x="0" y="-1"/>
              <a:ext cx="54555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48" name="타원 13"/>
            <p:cNvSpPr/>
            <p:nvPr/>
          </p:nvSpPr>
          <p:spPr>
            <a:xfrm>
              <a:off x="99703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49" name="타원 14"/>
            <p:cNvSpPr/>
            <p:nvPr/>
          </p:nvSpPr>
          <p:spPr>
            <a:xfrm>
              <a:off x="199406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0" name="타원 15"/>
            <p:cNvSpPr/>
            <p:nvPr/>
          </p:nvSpPr>
          <p:spPr>
            <a:xfrm>
              <a:off x="299111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1" name="타원 16"/>
            <p:cNvSpPr/>
            <p:nvPr/>
          </p:nvSpPr>
          <p:spPr>
            <a:xfrm>
              <a:off x="398814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2" name="타원 17"/>
            <p:cNvSpPr/>
            <p:nvPr/>
          </p:nvSpPr>
          <p:spPr>
            <a:xfrm>
              <a:off x="498517" y="-1"/>
              <a:ext cx="54557" cy="54558"/>
            </a:xfrm>
            <a:prstGeom prst="ellipse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654" name="제목 텍스트"/>
          <p:cNvSpPr txBox="1"/>
          <p:nvPr>
            <p:ph type="title"/>
          </p:nvPr>
        </p:nvSpPr>
        <p:spPr>
          <a:xfrm>
            <a:off x="659473" y="674051"/>
            <a:ext cx="2856035" cy="36933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anchor="t">
            <a:normAutofit fontScale="100000" lnSpcReduction="0"/>
          </a:bodyPr>
          <a:lstStyle>
            <a:lvl1pPr>
              <a:defRPr sz="2000">
                <a:latin typeface="HY헤드라인M"/>
                <a:ea typeface="HY헤드라인M"/>
                <a:cs typeface="HY헤드라인M"/>
                <a:sym typeface="HY헤드라인M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655" name="본문 첫 번째 줄…"/>
          <p:cNvSpPr txBox="1"/>
          <p:nvPr>
            <p:ph type="body" sz="quarter" idx="1"/>
          </p:nvPr>
        </p:nvSpPr>
        <p:spPr>
          <a:xfrm>
            <a:off x="1223394" y="438870"/>
            <a:ext cx="7775127" cy="211077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  <a:lvl2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2pPr>
            <a:lvl3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3pPr>
            <a:lvl4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4pPr>
            <a:lvl5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56" name="슬라이드 번호"/>
          <p:cNvSpPr txBox="1"/>
          <p:nvPr>
            <p:ph type="sldNum" sz="quarter" idx="2"/>
          </p:nvPr>
        </p:nvSpPr>
        <p:spPr>
          <a:xfrm>
            <a:off x="5337419" y="7225855"/>
            <a:ext cx="232875" cy="22850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64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sp>
        <p:nvSpPr>
          <p:cNvPr id="6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6"/>
          <p:cNvSpPr txBox="1"/>
          <p:nvPr/>
        </p:nvSpPr>
        <p:spPr>
          <a:xfrm>
            <a:off x="1387705" y="7290386"/>
            <a:ext cx="1770734" cy="22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ln w="9525" cap="flat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gradFill flip="none" rotWithShape="1">
                  <a:gsLst>
                    <a:gs pos="32824">
                      <a:srgbClr val="404040"/>
                    </a:gs>
                    <a:gs pos="47000">
                      <a:srgbClr val="404040"/>
                    </a:gs>
                  </a:gsLst>
                  <a:lin ang="5400000" scaled="0"/>
                </a:gra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pPr/>
            <a:r>
              <a:t>제안명을 입력하세요 제안명을 입력하세요</a:t>
            </a:r>
          </a:p>
        </p:txBody>
      </p:sp>
      <p:sp>
        <p:nvSpPr>
          <p:cNvPr id="54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57" name="직사각형 1"/>
          <p:cNvGrpSpPr/>
          <p:nvPr/>
        </p:nvGrpSpPr>
        <p:grpSpPr>
          <a:xfrm>
            <a:off x="652462" y="7282243"/>
            <a:ext cx="715965" cy="243839"/>
            <a:chOff x="0" y="0"/>
            <a:chExt cx="715964" cy="243837"/>
          </a:xfrm>
        </p:grpSpPr>
        <p:sp>
          <p:nvSpPr>
            <p:cNvPr id="55" name="직사각형"/>
            <p:cNvSpPr/>
            <p:nvPr/>
          </p:nvSpPr>
          <p:spPr>
            <a:xfrm>
              <a:off x="-1" y="20256"/>
              <a:ext cx="715965" cy="203329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pPr>
            </a:p>
          </p:txBody>
        </p:sp>
        <p:sp>
          <p:nvSpPr>
            <p:cNvPr id="56" name="발주처로고"/>
            <p:cNvSpPr txBox="1"/>
            <p:nvPr/>
          </p:nvSpPr>
          <p:spPr>
            <a:xfrm>
              <a:off x="31273" y="-1"/>
              <a:ext cx="65341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lvl1pPr>
            </a:lstStyle>
            <a:p>
              <a:pPr/>
              <a:r>
                <a:t>발주처로고</a:t>
              </a:r>
            </a:p>
          </p:txBody>
        </p:sp>
      </p:grpSp>
      <p:pic>
        <p:nvPicPr>
          <p:cNvPr id="58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47"/>
            <a:ext cx="10907715" cy="777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"/>
          <p:cNvSpPr txBox="1"/>
          <p:nvPr/>
        </p:nvSpPr>
        <p:spPr>
          <a:xfrm>
            <a:off x="1387705" y="7290386"/>
            <a:ext cx="1770734" cy="22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ln w="9525" cap="flat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gradFill flip="none" rotWithShape="1">
                  <a:gsLst>
                    <a:gs pos="32824">
                      <a:srgbClr val="404040"/>
                    </a:gs>
                    <a:gs pos="47000">
                      <a:srgbClr val="404040"/>
                    </a:gs>
                  </a:gsLst>
                  <a:lin ang="5400000" scaled="0"/>
                </a:gra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pPr/>
            <a:r>
              <a:t>제안명을 입력하세요 제안명을 입력하세요</a:t>
            </a:r>
          </a:p>
        </p:txBody>
      </p:sp>
      <p:sp>
        <p:nvSpPr>
          <p:cNvPr id="69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72" name="직사각형 1"/>
          <p:cNvGrpSpPr/>
          <p:nvPr/>
        </p:nvGrpSpPr>
        <p:grpSpPr>
          <a:xfrm>
            <a:off x="652462" y="7282243"/>
            <a:ext cx="715965" cy="243839"/>
            <a:chOff x="0" y="0"/>
            <a:chExt cx="715964" cy="243837"/>
          </a:xfrm>
        </p:grpSpPr>
        <p:sp>
          <p:nvSpPr>
            <p:cNvPr id="70" name="직사각형"/>
            <p:cNvSpPr/>
            <p:nvPr/>
          </p:nvSpPr>
          <p:spPr>
            <a:xfrm>
              <a:off x="-1" y="20256"/>
              <a:ext cx="715965" cy="203329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pPr>
            </a:p>
          </p:txBody>
        </p:sp>
        <p:sp>
          <p:nvSpPr>
            <p:cNvPr id="71" name="발주처로고"/>
            <p:cNvSpPr txBox="1"/>
            <p:nvPr/>
          </p:nvSpPr>
          <p:spPr>
            <a:xfrm>
              <a:off x="31273" y="-1"/>
              <a:ext cx="65341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lvl1pPr>
            </a:lstStyle>
            <a:p>
              <a:pPr/>
              <a:r>
                <a:t>발주처로고</a:t>
              </a:r>
            </a:p>
          </p:txBody>
        </p:sp>
      </p:grpSp>
      <p:pic>
        <p:nvPicPr>
          <p:cNvPr id="73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그림 1" descr="그림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47"/>
            <a:ext cx="10907715" cy="777468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9" name="그룹 3"/>
          <p:cNvGrpSpPr/>
          <p:nvPr/>
        </p:nvGrpSpPr>
        <p:grpSpPr>
          <a:xfrm>
            <a:off x="9698038" y="7240588"/>
            <a:ext cx="555629" cy="261940"/>
            <a:chOff x="0" y="0"/>
            <a:chExt cx="555627" cy="261939"/>
          </a:xfrm>
        </p:grpSpPr>
        <p:sp>
          <p:nvSpPr>
            <p:cNvPr id="75" name="Freeform 5"/>
            <p:cNvSpPr/>
            <p:nvPr/>
          </p:nvSpPr>
          <p:spPr>
            <a:xfrm>
              <a:off x="0" y="147638"/>
              <a:ext cx="79377" cy="114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440" y="8524"/>
                  </a:moveTo>
                  <a:cubicBezTo>
                    <a:pt x="10800" y="7697"/>
                    <a:pt x="8760" y="7034"/>
                    <a:pt x="8760" y="5710"/>
                  </a:cubicBezTo>
                  <a:cubicBezTo>
                    <a:pt x="8760" y="4717"/>
                    <a:pt x="9960" y="3972"/>
                    <a:pt x="12240" y="3972"/>
                  </a:cubicBezTo>
                  <a:cubicBezTo>
                    <a:pt x="13200" y="3972"/>
                    <a:pt x="13800" y="4055"/>
                    <a:pt x="14640" y="4138"/>
                  </a:cubicBezTo>
                  <a:cubicBezTo>
                    <a:pt x="15000" y="4221"/>
                    <a:pt x="15360" y="4221"/>
                    <a:pt x="15720" y="4221"/>
                  </a:cubicBezTo>
                  <a:cubicBezTo>
                    <a:pt x="17760" y="4221"/>
                    <a:pt x="18840" y="3393"/>
                    <a:pt x="19680" y="1821"/>
                  </a:cubicBezTo>
                  <a:cubicBezTo>
                    <a:pt x="19920" y="1159"/>
                    <a:pt x="19920" y="1159"/>
                    <a:pt x="19920" y="1159"/>
                  </a:cubicBezTo>
                  <a:cubicBezTo>
                    <a:pt x="19680" y="1076"/>
                    <a:pt x="16320" y="0"/>
                    <a:pt x="12000" y="0"/>
                  </a:cubicBezTo>
                  <a:cubicBezTo>
                    <a:pt x="5040" y="0"/>
                    <a:pt x="1440" y="3062"/>
                    <a:pt x="1440" y="6290"/>
                  </a:cubicBezTo>
                  <a:cubicBezTo>
                    <a:pt x="1440" y="7862"/>
                    <a:pt x="2160" y="9021"/>
                    <a:pt x="3240" y="9931"/>
                  </a:cubicBezTo>
                  <a:cubicBezTo>
                    <a:pt x="4680" y="11090"/>
                    <a:pt x="6840" y="11917"/>
                    <a:pt x="8760" y="12579"/>
                  </a:cubicBezTo>
                  <a:cubicBezTo>
                    <a:pt x="11640" y="13490"/>
                    <a:pt x="14160" y="14234"/>
                    <a:pt x="14160" y="15641"/>
                  </a:cubicBezTo>
                  <a:cubicBezTo>
                    <a:pt x="14160" y="16883"/>
                    <a:pt x="12360" y="17628"/>
                    <a:pt x="9720" y="17628"/>
                  </a:cubicBezTo>
                  <a:cubicBezTo>
                    <a:pt x="6240" y="17628"/>
                    <a:pt x="3240" y="16303"/>
                    <a:pt x="2880" y="16138"/>
                  </a:cubicBezTo>
                  <a:cubicBezTo>
                    <a:pt x="0" y="19779"/>
                    <a:pt x="0" y="19779"/>
                    <a:pt x="0" y="19779"/>
                  </a:cubicBezTo>
                  <a:cubicBezTo>
                    <a:pt x="480" y="20028"/>
                    <a:pt x="4200" y="21600"/>
                    <a:pt x="10200" y="21600"/>
                  </a:cubicBezTo>
                  <a:cubicBezTo>
                    <a:pt x="16680" y="21600"/>
                    <a:pt x="21600" y="19034"/>
                    <a:pt x="21600" y="15145"/>
                  </a:cubicBezTo>
                  <a:cubicBezTo>
                    <a:pt x="21600" y="11255"/>
                    <a:pt x="17040" y="9766"/>
                    <a:pt x="13440" y="8524"/>
                  </a:cubicBezTo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" name="Freeform 6"/>
            <p:cNvSpPr/>
            <p:nvPr/>
          </p:nvSpPr>
          <p:spPr>
            <a:xfrm>
              <a:off x="93663" y="149226"/>
              <a:ext cx="93665" cy="111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056" y="10160"/>
                  </a:moveTo>
                  <a:cubicBezTo>
                    <a:pt x="20986" y="0"/>
                    <a:pt x="20986" y="0"/>
                    <a:pt x="20986" y="0"/>
                  </a:cubicBezTo>
                  <a:cubicBezTo>
                    <a:pt x="13922" y="0"/>
                    <a:pt x="13922" y="0"/>
                    <a:pt x="13922" y="0"/>
                  </a:cubicBezTo>
                  <a:cubicBezTo>
                    <a:pt x="5937" y="8794"/>
                    <a:pt x="5937" y="8794"/>
                    <a:pt x="5937" y="8794"/>
                  </a:cubicBezTo>
                  <a:cubicBezTo>
                    <a:pt x="5835" y="8794"/>
                    <a:pt x="5835" y="8794"/>
                    <a:pt x="5835" y="8794"/>
                  </a:cubicBezTo>
                  <a:cubicBezTo>
                    <a:pt x="5835" y="0"/>
                    <a:pt x="5835" y="0"/>
                    <a:pt x="58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307" y="21600"/>
                    <a:pt x="307" y="21600"/>
                    <a:pt x="307" y="21600"/>
                  </a:cubicBezTo>
                  <a:cubicBezTo>
                    <a:pt x="2866" y="21600"/>
                    <a:pt x="5835" y="20661"/>
                    <a:pt x="5835" y="17075"/>
                  </a:cubicBezTo>
                  <a:cubicBezTo>
                    <a:pt x="5835" y="12123"/>
                    <a:pt x="5835" y="12123"/>
                    <a:pt x="5835" y="12123"/>
                  </a:cubicBezTo>
                  <a:cubicBezTo>
                    <a:pt x="5937" y="12123"/>
                    <a:pt x="5937" y="12123"/>
                    <a:pt x="5937" y="12123"/>
                  </a:cubicBezTo>
                  <a:cubicBezTo>
                    <a:pt x="14127" y="21344"/>
                    <a:pt x="14127" y="21344"/>
                    <a:pt x="14127" y="21344"/>
                  </a:cubicBezTo>
                  <a:cubicBezTo>
                    <a:pt x="21600" y="21344"/>
                    <a:pt x="21600" y="21344"/>
                    <a:pt x="21600" y="21344"/>
                  </a:cubicBezTo>
                  <a:lnTo>
                    <a:pt x="11056" y="10160"/>
                  </a:lnTo>
                  <a:close/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7" name="Freeform 7"/>
            <p:cNvSpPr/>
            <p:nvPr/>
          </p:nvSpPr>
          <p:spPr>
            <a:xfrm>
              <a:off x="160338" y="30162"/>
              <a:ext cx="61915" cy="87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75" y="0"/>
                  </a:moveTo>
                  <a:cubicBezTo>
                    <a:pt x="5780" y="430"/>
                    <a:pt x="1369" y="2364"/>
                    <a:pt x="1369" y="5910"/>
                  </a:cubicBezTo>
                  <a:cubicBezTo>
                    <a:pt x="1369" y="9027"/>
                    <a:pt x="5020" y="10961"/>
                    <a:pt x="5020" y="15152"/>
                  </a:cubicBezTo>
                  <a:cubicBezTo>
                    <a:pt x="5020" y="18269"/>
                    <a:pt x="2586" y="20310"/>
                    <a:pt x="0" y="21493"/>
                  </a:cubicBezTo>
                  <a:cubicBezTo>
                    <a:pt x="1065" y="21385"/>
                    <a:pt x="2130" y="21385"/>
                    <a:pt x="3499" y="21385"/>
                  </a:cubicBezTo>
                  <a:cubicBezTo>
                    <a:pt x="6085" y="21385"/>
                    <a:pt x="7758" y="21493"/>
                    <a:pt x="7910" y="21600"/>
                  </a:cubicBezTo>
                  <a:cubicBezTo>
                    <a:pt x="21600" y="9672"/>
                    <a:pt x="21600" y="9672"/>
                    <a:pt x="21600" y="9672"/>
                  </a:cubicBezTo>
                  <a:cubicBezTo>
                    <a:pt x="17797" y="5588"/>
                    <a:pt x="13386" y="2472"/>
                    <a:pt x="8975" y="0"/>
                  </a:cubicBezTo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" name="Freeform 8"/>
            <p:cNvSpPr/>
            <p:nvPr/>
          </p:nvSpPr>
          <p:spPr>
            <a:xfrm>
              <a:off x="201613" y="69850"/>
              <a:ext cx="103190" cy="92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69" y="21600"/>
                  </a:moveTo>
                  <a:cubicBezTo>
                    <a:pt x="4780" y="19749"/>
                    <a:pt x="4871" y="16869"/>
                    <a:pt x="4963" y="13886"/>
                  </a:cubicBezTo>
                  <a:cubicBezTo>
                    <a:pt x="5055" y="11211"/>
                    <a:pt x="5607" y="9051"/>
                    <a:pt x="8916" y="9051"/>
                  </a:cubicBezTo>
                  <a:cubicBezTo>
                    <a:pt x="9651" y="9051"/>
                    <a:pt x="10294" y="9154"/>
                    <a:pt x="11581" y="9154"/>
                  </a:cubicBezTo>
                  <a:cubicBezTo>
                    <a:pt x="16453" y="9154"/>
                    <a:pt x="19578" y="7303"/>
                    <a:pt x="21600" y="6069"/>
                  </a:cubicBezTo>
                  <a:cubicBezTo>
                    <a:pt x="17556" y="3189"/>
                    <a:pt x="11673" y="309"/>
                    <a:pt x="4412" y="0"/>
                  </a:cubicBezTo>
                  <a:cubicBezTo>
                    <a:pt x="3952" y="1440"/>
                    <a:pt x="276" y="12857"/>
                    <a:pt x="0" y="13783"/>
                  </a:cubicBezTo>
                  <a:cubicBezTo>
                    <a:pt x="0" y="13886"/>
                    <a:pt x="643" y="14709"/>
                    <a:pt x="1471" y="16251"/>
                  </a:cubicBezTo>
                  <a:cubicBezTo>
                    <a:pt x="2666" y="18411"/>
                    <a:pt x="3309" y="20263"/>
                    <a:pt x="3769" y="21600"/>
                  </a:cubicBezTo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" name="Freeform 9"/>
            <p:cNvSpPr/>
            <p:nvPr/>
          </p:nvSpPr>
          <p:spPr>
            <a:xfrm>
              <a:off x="119063" y="-1"/>
              <a:ext cx="61915" cy="122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78" y="21600"/>
                  </a:moveTo>
                  <a:cubicBezTo>
                    <a:pt x="4852" y="21600"/>
                    <a:pt x="4539" y="21364"/>
                    <a:pt x="4383" y="20972"/>
                  </a:cubicBezTo>
                  <a:cubicBezTo>
                    <a:pt x="4226" y="20579"/>
                    <a:pt x="783" y="4320"/>
                    <a:pt x="157" y="1807"/>
                  </a:cubicBezTo>
                  <a:cubicBezTo>
                    <a:pt x="157" y="1492"/>
                    <a:pt x="0" y="785"/>
                    <a:pt x="0" y="550"/>
                  </a:cubicBezTo>
                  <a:cubicBezTo>
                    <a:pt x="0" y="236"/>
                    <a:pt x="470" y="0"/>
                    <a:pt x="1096" y="0"/>
                  </a:cubicBezTo>
                  <a:cubicBezTo>
                    <a:pt x="2661" y="0"/>
                    <a:pt x="11896" y="1100"/>
                    <a:pt x="21600" y="4477"/>
                  </a:cubicBezTo>
                  <a:cubicBezTo>
                    <a:pt x="18783" y="4870"/>
                    <a:pt x="13774" y="6362"/>
                    <a:pt x="13774" y="9347"/>
                  </a:cubicBezTo>
                  <a:cubicBezTo>
                    <a:pt x="13774" y="12017"/>
                    <a:pt x="17530" y="13510"/>
                    <a:pt x="17530" y="16180"/>
                  </a:cubicBezTo>
                  <a:cubicBezTo>
                    <a:pt x="17687" y="20579"/>
                    <a:pt x="7670" y="21600"/>
                    <a:pt x="5478" y="21600"/>
                  </a:cubicBezTo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" name="Freeform 10"/>
            <p:cNvSpPr/>
            <p:nvPr/>
          </p:nvSpPr>
          <p:spPr>
            <a:xfrm>
              <a:off x="222250" y="98425"/>
              <a:ext cx="111126" cy="74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314"/>
                  </a:moveTo>
                  <a:cubicBezTo>
                    <a:pt x="85" y="20571"/>
                    <a:pt x="170" y="20957"/>
                    <a:pt x="255" y="21086"/>
                  </a:cubicBezTo>
                  <a:cubicBezTo>
                    <a:pt x="340" y="21471"/>
                    <a:pt x="510" y="21600"/>
                    <a:pt x="680" y="21600"/>
                  </a:cubicBezTo>
                  <a:cubicBezTo>
                    <a:pt x="850" y="21600"/>
                    <a:pt x="935" y="21471"/>
                    <a:pt x="1106" y="21343"/>
                  </a:cubicBezTo>
                  <a:cubicBezTo>
                    <a:pt x="1531" y="21086"/>
                    <a:pt x="17603" y="9771"/>
                    <a:pt x="19984" y="8100"/>
                  </a:cubicBezTo>
                  <a:cubicBezTo>
                    <a:pt x="20409" y="7843"/>
                    <a:pt x="21005" y="7457"/>
                    <a:pt x="21260" y="7200"/>
                  </a:cubicBezTo>
                  <a:cubicBezTo>
                    <a:pt x="21515" y="6943"/>
                    <a:pt x="21600" y="6686"/>
                    <a:pt x="21600" y="6429"/>
                  </a:cubicBezTo>
                  <a:cubicBezTo>
                    <a:pt x="21600" y="6300"/>
                    <a:pt x="21600" y="6043"/>
                    <a:pt x="21515" y="5914"/>
                  </a:cubicBezTo>
                  <a:cubicBezTo>
                    <a:pt x="21175" y="5271"/>
                    <a:pt x="19644" y="2700"/>
                    <a:pt x="17008" y="0"/>
                  </a:cubicBezTo>
                  <a:cubicBezTo>
                    <a:pt x="14967" y="1671"/>
                    <a:pt x="11735" y="4371"/>
                    <a:pt x="6973" y="4371"/>
                  </a:cubicBezTo>
                  <a:cubicBezTo>
                    <a:pt x="5783" y="4371"/>
                    <a:pt x="5528" y="4243"/>
                    <a:pt x="4762" y="4243"/>
                  </a:cubicBezTo>
                  <a:cubicBezTo>
                    <a:pt x="2381" y="4243"/>
                    <a:pt x="1786" y="5786"/>
                    <a:pt x="1701" y="8871"/>
                  </a:cubicBezTo>
                  <a:cubicBezTo>
                    <a:pt x="1701" y="9514"/>
                    <a:pt x="1701" y="10286"/>
                    <a:pt x="1701" y="11186"/>
                  </a:cubicBezTo>
                  <a:cubicBezTo>
                    <a:pt x="1616" y="13886"/>
                    <a:pt x="1361" y="17743"/>
                    <a:pt x="0" y="20314"/>
                  </a:cubicBezTo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" name="Freeform 11"/>
            <p:cNvSpPr/>
            <p:nvPr/>
          </p:nvSpPr>
          <p:spPr>
            <a:xfrm>
              <a:off x="471487" y="171450"/>
              <a:ext cx="80965" cy="46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5400"/>
                  </a:moveTo>
                  <a:cubicBezTo>
                    <a:pt x="16670" y="19731"/>
                    <a:pt x="16670" y="19731"/>
                    <a:pt x="16670" y="19731"/>
                  </a:cubicBezTo>
                  <a:cubicBezTo>
                    <a:pt x="17139" y="20977"/>
                    <a:pt x="17961" y="21600"/>
                    <a:pt x="18665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2678" y="0"/>
                    <a:pt x="12678" y="0"/>
                    <a:pt x="12678" y="0"/>
                  </a:cubicBezTo>
                  <a:cubicBezTo>
                    <a:pt x="10096" y="0"/>
                    <a:pt x="10096" y="0"/>
                    <a:pt x="10096" y="0"/>
                  </a:cubicBezTo>
                  <a:cubicBezTo>
                    <a:pt x="9391" y="0"/>
                    <a:pt x="8570" y="623"/>
                    <a:pt x="8100" y="1662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4226" y="21600"/>
                    <a:pt x="4226" y="21600"/>
                    <a:pt x="4226" y="21600"/>
                  </a:cubicBezTo>
                  <a:lnTo>
                    <a:pt x="10800" y="5400"/>
                  </a:lnTo>
                  <a:close/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" name="Rectangle 12"/>
            <p:cNvSpPr/>
            <p:nvPr/>
          </p:nvSpPr>
          <p:spPr>
            <a:xfrm>
              <a:off x="468313" y="238124"/>
              <a:ext cx="87315" cy="12702"/>
            </a:xfrm>
            <a:prstGeom prst="rect">
              <a:avLst/>
            </a:pr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" name="Freeform 13"/>
            <p:cNvSpPr/>
            <p:nvPr/>
          </p:nvSpPr>
          <p:spPr>
            <a:xfrm>
              <a:off x="373063" y="171450"/>
              <a:ext cx="57152" cy="61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023" y="3130"/>
                  </a:moveTo>
                  <a:cubicBezTo>
                    <a:pt x="20930" y="3130"/>
                    <a:pt x="20930" y="3130"/>
                    <a:pt x="20930" y="3130"/>
                  </a:cubicBezTo>
                  <a:cubicBezTo>
                    <a:pt x="20930" y="0"/>
                    <a:pt x="20930" y="0"/>
                    <a:pt x="20930" y="0"/>
                  </a:cubicBezTo>
                  <a:cubicBezTo>
                    <a:pt x="3684" y="0"/>
                    <a:pt x="3684" y="0"/>
                    <a:pt x="3684" y="0"/>
                  </a:cubicBezTo>
                  <a:cubicBezTo>
                    <a:pt x="1507" y="0"/>
                    <a:pt x="0" y="1409"/>
                    <a:pt x="0" y="3287"/>
                  </a:cubicBezTo>
                  <a:cubicBezTo>
                    <a:pt x="0" y="18157"/>
                    <a:pt x="0" y="18157"/>
                    <a:pt x="0" y="18157"/>
                  </a:cubicBezTo>
                  <a:cubicBezTo>
                    <a:pt x="0" y="20191"/>
                    <a:pt x="1507" y="21600"/>
                    <a:pt x="3684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8313"/>
                    <a:pt x="21600" y="18313"/>
                    <a:pt x="21600" y="18313"/>
                  </a:cubicBezTo>
                  <a:cubicBezTo>
                    <a:pt x="5023" y="18313"/>
                    <a:pt x="5023" y="18313"/>
                    <a:pt x="5023" y="18313"/>
                  </a:cubicBezTo>
                  <a:lnTo>
                    <a:pt x="5023" y="3130"/>
                  </a:lnTo>
                  <a:close/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" name="Freeform 14"/>
            <p:cNvSpPr/>
            <p:nvPr/>
          </p:nvSpPr>
          <p:spPr>
            <a:xfrm>
              <a:off x="406400" y="171450"/>
              <a:ext cx="44451" cy="88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184" y="5616"/>
                  </a:moveTo>
                  <a:cubicBezTo>
                    <a:pt x="0" y="5616"/>
                    <a:pt x="0" y="5616"/>
                    <a:pt x="0" y="5616"/>
                  </a:cubicBezTo>
                  <a:cubicBezTo>
                    <a:pt x="0" y="7884"/>
                    <a:pt x="0" y="7884"/>
                    <a:pt x="0" y="7884"/>
                  </a:cubicBezTo>
                  <a:cubicBezTo>
                    <a:pt x="15184" y="7884"/>
                    <a:pt x="15184" y="7884"/>
                    <a:pt x="15184" y="7884"/>
                  </a:cubicBezTo>
                  <a:cubicBezTo>
                    <a:pt x="15184" y="21600"/>
                    <a:pt x="15184" y="21600"/>
                    <a:pt x="15184" y="21600"/>
                  </a:cubicBezTo>
                  <a:cubicBezTo>
                    <a:pt x="17109" y="21600"/>
                    <a:pt x="17109" y="21600"/>
                    <a:pt x="17109" y="21600"/>
                  </a:cubicBezTo>
                  <a:cubicBezTo>
                    <a:pt x="19675" y="21600"/>
                    <a:pt x="21600" y="20520"/>
                    <a:pt x="21600" y="192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5184" y="0"/>
                    <a:pt x="15184" y="0"/>
                    <a:pt x="15184" y="0"/>
                  </a:cubicBezTo>
                  <a:lnTo>
                    <a:pt x="15184" y="5616"/>
                  </a:lnTo>
                  <a:close/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" name="Freeform 15"/>
            <p:cNvSpPr/>
            <p:nvPr/>
          </p:nvSpPr>
          <p:spPr>
            <a:xfrm>
              <a:off x="285750" y="223837"/>
              <a:ext cx="73026" cy="36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08" y="13600"/>
                  </a:moveTo>
                  <a:cubicBezTo>
                    <a:pt x="20937" y="13600"/>
                    <a:pt x="20937" y="13600"/>
                    <a:pt x="20937" y="13600"/>
                  </a:cubicBezTo>
                  <a:cubicBezTo>
                    <a:pt x="20937" y="5600"/>
                    <a:pt x="20937" y="5600"/>
                    <a:pt x="20937" y="5600"/>
                  </a:cubicBezTo>
                  <a:cubicBezTo>
                    <a:pt x="20937" y="2400"/>
                    <a:pt x="19612" y="0"/>
                    <a:pt x="180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333"/>
                    <a:pt x="0" y="5333"/>
                    <a:pt x="0" y="5333"/>
                  </a:cubicBezTo>
                  <a:cubicBezTo>
                    <a:pt x="16829" y="5333"/>
                    <a:pt x="16829" y="5333"/>
                    <a:pt x="16829" y="5333"/>
                  </a:cubicBezTo>
                  <a:cubicBezTo>
                    <a:pt x="16829" y="8000"/>
                    <a:pt x="16829" y="8000"/>
                    <a:pt x="16829" y="8000"/>
                  </a:cubicBezTo>
                  <a:cubicBezTo>
                    <a:pt x="0" y="8000"/>
                    <a:pt x="0" y="8000"/>
                    <a:pt x="0" y="8000"/>
                  </a:cubicBezTo>
                  <a:cubicBezTo>
                    <a:pt x="0" y="16000"/>
                    <a:pt x="0" y="16000"/>
                    <a:pt x="0" y="16000"/>
                  </a:cubicBezTo>
                  <a:cubicBezTo>
                    <a:pt x="0" y="18933"/>
                    <a:pt x="1193" y="21600"/>
                    <a:pt x="2783" y="21600"/>
                  </a:cubicBezTo>
                  <a:cubicBezTo>
                    <a:pt x="3578" y="21600"/>
                    <a:pt x="3578" y="21600"/>
                    <a:pt x="3578" y="21600"/>
                  </a:cubicBezTo>
                  <a:cubicBezTo>
                    <a:pt x="3578" y="21600"/>
                    <a:pt x="3578" y="21600"/>
                    <a:pt x="3578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16267"/>
                    <a:pt x="21600" y="16267"/>
                    <a:pt x="21600" y="16267"/>
                  </a:cubicBezTo>
                  <a:cubicBezTo>
                    <a:pt x="4108" y="16267"/>
                    <a:pt x="4108" y="16267"/>
                    <a:pt x="4108" y="16267"/>
                  </a:cubicBezTo>
                  <a:lnTo>
                    <a:pt x="4108" y="13600"/>
                  </a:lnTo>
                  <a:close/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" name="Freeform 16"/>
            <p:cNvSpPr/>
            <p:nvPr/>
          </p:nvSpPr>
          <p:spPr>
            <a:xfrm>
              <a:off x="273050" y="204787"/>
              <a:ext cx="63501" cy="15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640" y="21600"/>
                  </a:moveTo>
                  <a:lnTo>
                    <a:pt x="13500" y="21600"/>
                  </a:lnTo>
                  <a:lnTo>
                    <a:pt x="13500" y="12960"/>
                  </a:lnTo>
                  <a:lnTo>
                    <a:pt x="21600" y="1296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12960"/>
                  </a:lnTo>
                  <a:lnTo>
                    <a:pt x="8640" y="12960"/>
                  </a:lnTo>
                  <a:lnTo>
                    <a:pt x="8640" y="21600"/>
                  </a:lnTo>
                  <a:close/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7" name="Rectangle 17"/>
            <p:cNvSpPr/>
            <p:nvPr/>
          </p:nvSpPr>
          <p:spPr>
            <a:xfrm>
              <a:off x="342900" y="171450"/>
              <a:ext cx="12701" cy="50801"/>
            </a:xfrm>
            <a:prstGeom prst="rect">
              <a:avLst/>
            </a:pr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8" name="Freeform 18"/>
            <p:cNvSpPr/>
            <p:nvPr/>
          </p:nvSpPr>
          <p:spPr>
            <a:xfrm>
              <a:off x="276225" y="171450"/>
              <a:ext cx="58740" cy="30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7200"/>
                  </a:moveTo>
                  <a:cubicBezTo>
                    <a:pt x="16119" y="20291"/>
                    <a:pt x="16119" y="20291"/>
                    <a:pt x="16119" y="20291"/>
                  </a:cubicBezTo>
                  <a:cubicBezTo>
                    <a:pt x="16442" y="20945"/>
                    <a:pt x="16925" y="21600"/>
                    <a:pt x="17409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3057" y="0"/>
                    <a:pt x="13057" y="0"/>
                    <a:pt x="13057" y="0"/>
                  </a:cubicBezTo>
                  <a:cubicBezTo>
                    <a:pt x="9672" y="0"/>
                    <a:pt x="9672" y="0"/>
                    <a:pt x="9672" y="0"/>
                  </a:cubicBezTo>
                  <a:cubicBezTo>
                    <a:pt x="9027" y="0"/>
                    <a:pt x="8382" y="655"/>
                    <a:pt x="7899" y="1636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5158" y="21600"/>
                    <a:pt x="5158" y="21600"/>
                    <a:pt x="5158" y="21600"/>
                  </a:cubicBezTo>
                  <a:lnTo>
                    <a:pt x="10800" y="7200"/>
                  </a:lnTo>
                  <a:close/>
                </a:path>
              </a:pathLst>
            </a:custGeom>
            <a:solidFill>
              <a:srgbClr val="F7F6F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9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6"/>
          <p:cNvSpPr txBox="1"/>
          <p:nvPr/>
        </p:nvSpPr>
        <p:spPr>
          <a:xfrm>
            <a:off x="1387705" y="7290386"/>
            <a:ext cx="1770734" cy="22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ln w="9525" cap="flat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gradFill flip="none" rotWithShape="1">
                  <a:gsLst>
                    <a:gs pos="32824">
                      <a:srgbClr val="404040"/>
                    </a:gs>
                    <a:gs pos="47000">
                      <a:srgbClr val="404040"/>
                    </a:gs>
                  </a:gsLst>
                  <a:lin ang="5400000" scaled="0"/>
                </a:gra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pPr/>
            <a:r>
              <a:t>제안명을 입력하세요 제안명을 입력하세요</a:t>
            </a:r>
          </a:p>
        </p:txBody>
      </p:sp>
      <p:sp>
        <p:nvSpPr>
          <p:cNvPr id="98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01" name="직사각형 1"/>
          <p:cNvGrpSpPr/>
          <p:nvPr/>
        </p:nvGrpSpPr>
        <p:grpSpPr>
          <a:xfrm>
            <a:off x="652462" y="7282243"/>
            <a:ext cx="715965" cy="243839"/>
            <a:chOff x="0" y="0"/>
            <a:chExt cx="715964" cy="243837"/>
          </a:xfrm>
        </p:grpSpPr>
        <p:sp>
          <p:nvSpPr>
            <p:cNvPr id="99" name="직사각형"/>
            <p:cNvSpPr/>
            <p:nvPr/>
          </p:nvSpPr>
          <p:spPr>
            <a:xfrm>
              <a:off x="-1" y="20256"/>
              <a:ext cx="715965" cy="203329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pPr>
            </a:p>
          </p:txBody>
        </p:sp>
        <p:sp>
          <p:nvSpPr>
            <p:cNvPr id="100" name="발주처로고"/>
            <p:cNvSpPr txBox="1"/>
            <p:nvPr/>
          </p:nvSpPr>
          <p:spPr>
            <a:xfrm>
              <a:off x="31273" y="-1"/>
              <a:ext cx="65341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lvl1pPr>
            </a:lstStyle>
            <a:p>
              <a:pPr/>
              <a:r>
                <a:t>발주처로고</a:t>
              </a:r>
            </a:p>
          </p:txBody>
        </p:sp>
      </p:grpSp>
      <p:pic>
        <p:nvPicPr>
          <p:cNvPr id="102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47"/>
            <a:ext cx="10907715" cy="7774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42604" y="6433951"/>
            <a:ext cx="2450806" cy="542593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6"/>
          <p:cNvSpPr txBox="1"/>
          <p:nvPr/>
        </p:nvSpPr>
        <p:spPr>
          <a:xfrm>
            <a:off x="1387705" y="7290386"/>
            <a:ext cx="1770734" cy="22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ln w="9525" cap="flat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gradFill flip="none" rotWithShape="1">
                  <a:gsLst>
                    <a:gs pos="32824">
                      <a:srgbClr val="404040"/>
                    </a:gs>
                    <a:gs pos="47000">
                      <a:srgbClr val="404040"/>
                    </a:gs>
                  </a:gsLst>
                  <a:lin ang="5400000" scaled="0"/>
                </a:gra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pPr/>
            <a:r>
              <a:t>제안명을 입력하세요 제안명을 입력하세요</a:t>
            </a:r>
          </a:p>
        </p:txBody>
      </p:sp>
      <p:sp>
        <p:nvSpPr>
          <p:cNvPr id="113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16" name="직사각형 1"/>
          <p:cNvGrpSpPr/>
          <p:nvPr/>
        </p:nvGrpSpPr>
        <p:grpSpPr>
          <a:xfrm>
            <a:off x="652462" y="7282243"/>
            <a:ext cx="715965" cy="243839"/>
            <a:chOff x="0" y="0"/>
            <a:chExt cx="715964" cy="243837"/>
          </a:xfrm>
        </p:grpSpPr>
        <p:sp>
          <p:nvSpPr>
            <p:cNvPr id="114" name="직사각형"/>
            <p:cNvSpPr/>
            <p:nvPr/>
          </p:nvSpPr>
          <p:spPr>
            <a:xfrm>
              <a:off x="-1" y="20256"/>
              <a:ext cx="715965" cy="203329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pPr>
            </a:p>
          </p:txBody>
        </p:sp>
        <p:sp>
          <p:nvSpPr>
            <p:cNvPr id="115" name="발주처로고"/>
            <p:cNvSpPr txBox="1"/>
            <p:nvPr/>
          </p:nvSpPr>
          <p:spPr>
            <a:xfrm>
              <a:off x="31273" y="-1"/>
              <a:ext cx="65341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lvl1pPr>
            </a:lstStyle>
            <a:p>
              <a:pPr/>
              <a:r>
                <a:t>발주처로고</a:t>
              </a:r>
            </a:p>
          </p:txBody>
        </p:sp>
      </p:grpSp>
      <p:pic>
        <p:nvPicPr>
          <p:cNvPr id="117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직선 연결선 10"/>
          <p:cNvSpPr/>
          <p:nvPr/>
        </p:nvSpPr>
        <p:spPr>
          <a:xfrm>
            <a:off x="666750" y="936625"/>
            <a:ext cx="9591676" cy="0"/>
          </a:xfrm>
          <a:prstGeom prst="line">
            <a:avLst/>
          </a:prstGeom>
          <a:ln w="6350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25" name="그룹 11"/>
          <p:cNvGrpSpPr/>
          <p:nvPr/>
        </p:nvGrpSpPr>
        <p:grpSpPr>
          <a:xfrm>
            <a:off x="663573" y="507039"/>
            <a:ext cx="553074" cy="54557"/>
            <a:chOff x="0" y="0"/>
            <a:chExt cx="553073" cy="54556"/>
          </a:xfrm>
        </p:grpSpPr>
        <p:sp>
          <p:nvSpPr>
            <p:cNvPr id="119" name="타원 12"/>
            <p:cNvSpPr/>
            <p:nvPr/>
          </p:nvSpPr>
          <p:spPr>
            <a:xfrm>
              <a:off x="0" y="-1"/>
              <a:ext cx="54555" cy="54558"/>
            </a:xfrm>
            <a:prstGeom prst="ellipse">
              <a:avLst/>
            </a:prstGeom>
            <a:solidFill>
              <a:srgbClr val="EE760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0" name="타원 13"/>
            <p:cNvSpPr/>
            <p:nvPr/>
          </p:nvSpPr>
          <p:spPr>
            <a:xfrm>
              <a:off x="99703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1" name="타원 14"/>
            <p:cNvSpPr/>
            <p:nvPr/>
          </p:nvSpPr>
          <p:spPr>
            <a:xfrm>
              <a:off x="199406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2" name="타원 15"/>
            <p:cNvSpPr/>
            <p:nvPr/>
          </p:nvSpPr>
          <p:spPr>
            <a:xfrm>
              <a:off x="299111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3" name="타원 16"/>
            <p:cNvSpPr/>
            <p:nvPr/>
          </p:nvSpPr>
          <p:spPr>
            <a:xfrm>
              <a:off x="398814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4" name="타원 17"/>
            <p:cNvSpPr/>
            <p:nvPr/>
          </p:nvSpPr>
          <p:spPr>
            <a:xfrm>
              <a:off x="498517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26" name="제목 텍스트"/>
          <p:cNvSpPr txBox="1"/>
          <p:nvPr>
            <p:ph type="title"/>
          </p:nvPr>
        </p:nvSpPr>
        <p:spPr>
          <a:xfrm>
            <a:off x="659473" y="674051"/>
            <a:ext cx="2856035" cy="36933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anchor="t">
            <a:normAutofit fontScale="100000" lnSpcReduction="0"/>
          </a:bodyPr>
          <a:lstStyle>
            <a:lvl1pPr>
              <a:defRPr sz="2000">
                <a:latin typeface="HY헤드라인M"/>
                <a:ea typeface="HY헤드라인M"/>
                <a:cs typeface="HY헤드라인M"/>
                <a:sym typeface="HY헤드라인M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27" name="본문 첫 번째 줄…"/>
          <p:cNvSpPr txBox="1"/>
          <p:nvPr>
            <p:ph type="body" sz="quarter" idx="1"/>
          </p:nvPr>
        </p:nvSpPr>
        <p:spPr>
          <a:xfrm>
            <a:off x="1223394" y="438870"/>
            <a:ext cx="7775127" cy="211077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  <a:lvl2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2pPr>
            <a:lvl3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3pPr>
            <a:lvl4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4pPr>
            <a:lvl5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/>
          <p:nvPr>
            <p:ph type="sldNum" sz="quarter" idx="2"/>
          </p:nvPr>
        </p:nvSpPr>
        <p:spPr>
          <a:xfrm>
            <a:off x="5337419" y="7225855"/>
            <a:ext cx="232875" cy="22850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직사각형 6"/>
          <p:cNvSpPr txBox="1"/>
          <p:nvPr/>
        </p:nvSpPr>
        <p:spPr>
          <a:xfrm>
            <a:off x="1387705" y="7290386"/>
            <a:ext cx="1770734" cy="22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ln w="9525" cap="flat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gradFill flip="none" rotWithShape="1">
                  <a:gsLst>
                    <a:gs pos="32824">
                      <a:srgbClr val="404040"/>
                    </a:gs>
                    <a:gs pos="47000">
                      <a:srgbClr val="404040"/>
                    </a:gs>
                  </a:gsLst>
                  <a:lin ang="5400000" scaled="0"/>
                </a:gra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pPr/>
            <a:r>
              <a:t>제안명을 입력하세요 제안명을 입력하세요</a:t>
            </a:r>
          </a:p>
        </p:txBody>
      </p:sp>
      <p:sp>
        <p:nvSpPr>
          <p:cNvPr id="136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39" name="직사각형 1"/>
          <p:cNvGrpSpPr/>
          <p:nvPr/>
        </p:nvGrpSpPr>
        <p:grpSpPr>
          <a:xfrm>
            <a:off x="652462" y="7282243"/>
            <a:ext cx="715965" cy="243839"/>
            <a:chOff x="0" y="0"/>
            <a:chExt cx="715964" cy="243837"/>
          </a:xfrm>
        </p:grpSpPr>
        <p:sp>
          <p:nvSpPr>
            <p:cNvPr id="137" name="직사각형"/>
            <p:cNvSpPr/>
            <p:nvPr/>
          </p:nvSpPr>
          <p:spPr>
            <a:xfrm>
              <a:off x="-1" y="20256"/>
              <a:ext cx="715965" cy="203329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pPr>
            </a:p>
          </p:txBody>
        </p:sp>
        <p:sp>
          <p:nvSpPr>
            <p:cNvPr id="138" name="발주처로고"/>
            <p:cNvSpPr txBox="1"/>
            <p:nvPr/>
          </p:nvSpPr>
          <p:spPr>
            <a:xfrm>
              <a:off x="31273" y="-1"/>
              <a:ext cx="65341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lvl1pPr>
            </a:lstStyle>
            <a:p>
              <a:pPr/>
              <a:r>
                <a:t>발주처로고</a:t>
              </a:r>
            </a:p>
          </p:txBody>
        </p:sp>
      </p:grpSp>
      <p:pic>
        <p:nvPicPr>
          <p:cNvPr id="140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직선 연결선 10"/>
          <p:cNvSpPr/>
          <p:nvPr/>
        </p:nvSpPr>
        <p:spPr>
          <a:xfrm>
            <a:off x="666750" y="936625"/>
            <a:ext cx="9591676" cy="0"/>
          </a:xfrm>
          <a:prstGeom prst="line">
            <a:avLst/>
          </a:prstGeom>
          <a:ln w="6350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48" name="그룹 11"/>
          <p:cNvGrpSpPr/>
          <p:nvPr/>
        </p:nvGrpSpPr>
        <p:grpSpPr>
          <a:xfrm>
            <a:off x="663573" y="507039"/>
            <a:ext cx="553074" cy="54557"/>
            <a:chOff x="0" y="0"/>
            <a:chExt cx="553073" cy="54556"/>
          </a:xfrm>
        </p:grpSpPr>
        <p:sp>
          <p:nvSpPr>
            <p:cNvPr id="142" name="타원 12"/>
            <p:cNvSpPr/>
            <p:nvPr/>
          </p:nvSpPr>
          <p:spPr>
            <a:xfrm>
              <a:off x="0" y="-1"/>
              <a:ext cx="54555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3" name="타원 13"/>
            <p:cNvSpPr/>
            <p:nvPr/>
          </p:nvSpPr>
          <p:spPr>
            <a:xfrm>
              <a:off x="99703" y="-1"/>
              <a:ext cx="54557" cy="54558"/>
            </a:xfrm>
            <a:prstGeom prst="ellipse">
              <a:avLst/>
            </a:prstGeom>
            <a:solidFill>
              <a:srgbClr val="EE760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4" name="타원 14"/>
            <p:cNvSpPr/>
            <p:nvPr/>
          </p:nvSpPr>
          <p:spPr>
            <a:xfrm>
              <a:off x="199406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5" name="타원 15"/>
            <p:cNvSpPr/>
            <p:nvPr/>
          </p:nvSpPr>
          <p:spPr>
            <a:xfrm>
              <a:off x="299111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6" name="타원 16"/>
            <p:cNvSpPr/>
            <p:nvPr/>
          </p:nvSpPr>
          <p:spPr>
            <a:xfrm>
              <a:off x="398814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7" name="타원 17"/>
            <p:cNvSpPr/>
            <p:nvPr/>
          </p:nvSpPr>
          <p:spPr>
            <a:xfrm>
              <a:off x="498517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49" name="제목 텍스트"/>
          <p:cNvSpPr txBox="1"/>
          <p:nvPr>
            <p:ph type="title"/>
          </p:nvPr>
        </p:nvSpPr>
        <p:spPr>
          <a:xfrm>
            <a:off x="659473" y="674051"/>
            <a:ext cx="2856035" cy="36933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anchor="t">
            <a:normAutofit fontScale="100000" lnSpcReduction="0"/>
          </a:bodyPr>
          <a:lstStyle>
            <a:lvl1pPr>
              <a:defRPr sz="2000">
                <a:latin typeface="HY헤드라인M"/>
                <a:ea typeface="HY헤드라인M"/>
                <a:cs typeface="HY헤드라인M"/>
                <a:sym typeface="HY헤드라인M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50" name="본문 첫 번째 줄…"/>
          <p:cNvSpPr txBox="1"/>
          <p:nvPr>
            <p:ph type="body" sz="quarter" idx="1"/>
          </p:nvPr>
        </p:nvSpPr>
        <p:spPr>
          <a:xfrm>
            <a:off x="1223394" y="438870"/>
            <a:ext cx="7775127" cy="211077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  <a:lvl2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2pPr>
            <a:lvl3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3pPr>
            <a:lvl4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4pPr>
            <a:lvl5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1" name="슬라이드 번호"/>
          <p:cNvSpPr txBox="1"/>
          <p:nvPr>
            <p:ph type="sldNum" sz="quarter" idx="2"/>
          </p:nvPr>
        </p:nvSpPr>
        <p:spPr>
          <a:xfrm>
            <a:off x="5337419" y="7225855"/>
            <a:ext cx="232875" cy="22850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직사각형 6"/>
          <p:cNvSpPr txBox="1"/>
          <p:nvPr/>
        </p:nvSpPr>
        <p:spPr>
          <a:xfrm>
            <a:off x="1387705" y="7290386"/>
            <a:ext cx="1770734" cy="22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ln w="9525" cap="flat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gradFill flip="none" rotWithShape="1">
                  <a:gsLst>
                    <a:gs pos="32824">
                      <a:srgbClr val="404040"/>
                    </a:gs>
                    <a:gs pos="47000">
                      <a:srgbClr val="404040"/>
                    </a:gs>
                  </a:gsLst>
                  <a:lin ang="5400000" scaled="0"/>
                </a:gra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pPr/>
            <a:r>
              <a:t>제안명을 입력하세요 제안명을 입력하세요</a:t>
            </a:r>
          </a:p>
        </p:txBody>
      </p:sp>
      <p:sp>
        <p:nvSpPr>
          <p:cNvPr id="159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62" name="직사각형 1"/>
          <p:cNvGrpSpPr/>
          <p:nvPr/>
        </p:nvGrpSpPr>
        <p:grpSpPr>
          <a:xfrm>
            <a:off x="652462" y="7282243"/>
            <a:ext cx="715965" cy="243839"/>
            <a:chOff x="0" y="0"/>
            <a:chExt cx="715964" cy="243837"/>
          </a:xfrm>
        </p:grpSpPr>
        <p:sp>
          <p:nvSpPr>
            <p:cNvPr id="160" name="직사각형"/>
            <p:cNvSpPr/>
            <p:nvPr/>
          </p:nvSpPr>
          <p:spPr>
            <a:xfrm>
              <a:off x="-1" y="20256"/>
              <a:ext cx="715965" cy="203329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pPr>
            </a:p>
          </p:txBody>
        </p:sp>
        <p:sp>
          <p:nvSpPr>
            <p:cNvPr id="161" name="발주처로고"/>
            <p:cNvSpPr txBox="1"/>
            <p:nvPr/>
          </p:nvSpPr>
          <p:spPr>
            <a:xfrm>
              <a:off x="31273" y="-1"/>
              <a:ext cx="65341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lvl1pPr>
            </a:lstStyle>
            <a:p>
              <a:pPr/>
              <a:r>
                <a:t>발주처로고</a:t>
              </a:r>
            </a:p>
          </p:txBody>
        </p:sp>
      </p:grpSp>
      <p:pic>
        <p:nvPicPr>
          <p:cNvPr id="163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직선 연결선 8"/>
          <p:cNvSpPr/>
          <p:nvPr/>
        </p:nvSpPr>
        <p:spPr>
          <a:xfrm>
            <a:off x="5374177" y="7311535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5" name="직선 연결선 10"/>
          <p:cNvSpPr/>
          <p:nvPr/>
        </p:nvSpPr>
        <p:spPr>
          <a:xfrm>
            <a:off x="666750" y="936625"/>
            <a:ext cx="9591676" cy="0"/>
          </a:xfrm>
          <a:prstGeom prst="line">
            <a:avLst/>
          </a:prstGeom>
          <a:ln w="6350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72" name="그룹 11"/>
          <p:cNvGrpSpPr/>
          <p:nvPr/>
        </p:nvGrpSpPr>
        <p:grpSpPr>
          <a:xfrm>
            <a:off x="663573" y="507039"/>
            <a:ext cx="553074" cy="54557"/>
            <a:chOff x="0" y="0"/>
            <a:chExt cx="553073" cy="54556"/>
          </a:xfrm>
        </p:grpSpPr>
        <p:sp>
          <p:nvSpPr>
            <p:cNvPr id="166" name="타원 12"/>
            <p:cNvSpPr/>
            <p:nvPr/>
          </p:nvSpPr>
          <p:spPr>
            <a:xfrm>
              <a:off x="0" y="-1"/>
              <a:ext cx="54555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7" name="타원 13"/>
            <p:cNvSpPr/>
            <p:nvPr/>
          </p:nvSpPr>
          <p:spPr>
            <a:xfrm>
              <a:off x="99703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8" name="타원 14"/>
            <p:cNvSpPr/>
            <p:nvPr/>
          </p:nvSpPr>
          <p:spPr>
            <a:xfrm>
              <a:off x="199406" y="-1"/>
              <a:ext cx="54557" cy="54558"/>
            </a:xfrm>
            <a:prstGeom prst="ellipse">
              <a:avLst/>
            </a:prstGeom>
            <a:solidFill>
              <a:srgbClr val="EE760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9" name="타원 15"/>
            <p:cNvSpPr/>
            <p:nvPr/>
          </p:nvSpPr>
          <p:spPr>
            <a:xfrm>
              <a:off x="299111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0" name="타원 16"/>
            <p:cNvSpPr/>
            <p:nvPr/>
          </p:nvSpPr>
          <p:spPr>
            <a:xfrm>
              <a:off x="398814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1" name="타원 17"/>
            <p:cNvSpPr/>
            <p:nvPr/>
          </p:nvSpPr>
          <p:spPr>
            <a:xfrm>
              <a:off x="498517" y="-1"/>
              <a:ext cx="54557" cy="54558"/>
            </a:xfrm>
            <a:prstGeom prst="ellipse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73" name="제목 텍스트"/>
          <p:cNvSpPr txBox="1"/>
          <p:nvPr>
            <p:ph type="title"/>
          </p:nvPr>
        </p:nvSpPr>
        <p:spPr>
          <a:xfrm>
            <a:off x="659473" y="674051"/>
            <a:ext cx="2856035" cy="36933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anchor="t">
            <a:normAutofit fontScale="100000" lnSpcReduction="0"/>
          </a:bodyPr>
          <a:lstStyle>
            <a:lvl1pPr>
              <a:defRPr sz="2000">
                <a:latin typeface="HY헤드라인M"/>
                <a:ea typeface="HY헤드라인M"/>
                <a:cs typeface="HY헤드라인M"/>
                <a:sym typeface="HY헤드라인M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74" name="본문 첫 번째 줄…"/>
          <p:cNvSpPr txBox="1"/>
          <p:nvPr>
            <p:ph type="body" sz="quarter" idx="1"/>
          </p:nvPr>
        </p:nvSpPr>
        <p:spPr>
          <a:xfrm>
            <a:off x="1223394" y="438870"/>
            <a:ext cx="7775127" cy="211077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  <a:lvl2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2pPr>
            <a:lvl3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3pPr>
            <a:lvl4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4pPr>
            <a:lvl5pPr marL="0" indent="0">
              <a:buSzTx/>
              <a:buFontTx/>
              <a:buNone/>
              <a:defRPr sz="1000">
                <a:solidFill>
                  <a:srgbClr val="595959"/>
                </a:soli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5" name="슬라이드 번호"/>
          <p:cNvSpPr txBox="1"/>
          <p:nvPr>
            <p:ph type="sldNum" sz="quarter" idx="2"/>
          </p:nvPr>
        </p:nvSpPr>
        <p:spPr>
          <a:xfrm>
            <a:off x="5337419" y="7225855"/>
            <a:ext cx="232875" cy="22850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26.xml"/><Relationship Id="rId30" Type="http://schemas.openxmlformats.org/officeDocument/2006/relationships/slideLayout" Target="../slideLayouts/slideLayout27.xml"/><Relationship Id="rId31" Type="http://schemas.openxmlformats.org/officeDocument/2006/relationships/slideLayout" Target="../slideLayouts/slideLayout28.xml"/><Relationship Id="rId32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0.xml"/><Relationship Id="rId34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2.xml"/><Relationship Id="rId36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4.xml"/><Relationship Id="rId38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/>
          <p:cNvSpPr txBox="1"/>
          <p:nvPr/>
        </p:nvSpPr>
        <p:spPr>
          <a:xfrm>
            <a:off x="1387705" y="7290386"/>
            <a:ext cx="1770734" cy="22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800">
                <a:ln w="9525" cap="flat">
                  <a:solidFill>
                    <a:schemeClr val="accent1">
                      <a:alpha val="0"/>
                    </a:schemeClr>
                  </a:solidFill>
                  <a:prstDash val="solid"/>
                  <a:round/>
                </a:ln>
                <a:gradFill flip="none" rotWithShape="1">
                  <a:gsLst>
                    <a:gs pos="32824">
                      <a:srgbClr val="404040"/>
                    </a:gs>
                    <a:gs pos="47000">
                      <a:srgbClr val="404040"/>
                    </a:gs>
                  </a:gsLst>
                  <a:lin ang="5400000" scaled="0"/>
                </a:gradFill>
                <a:latin typeface="KoPub돋움체 Medium"/>
                <a:ea typeface="KoPub돋움체 Medium"/>
                <a:cs typeface="KoPub돋움체 Medium"/>
                <a:sym typeface="KoPub돋움체 Medium"/>
              </a:defRPr>
            </a:lvl1pPr>
          </a:lstStyle>
          <a:p>
            <a:pPr/>
            <a:r>
              <a:t>제안명을 입력하세요 제안명을 입력하세요</a:t>
            </a:r>
          </a:p>
        </p:txBody>
      </p:sp>
      <p:sp>
        <p:nvSpPr>
          <p:cNvPr id="3" name="직선 연결선 9"/>
          <p:cNvSpPr/>
          <p:nvPr/>
        </p:nvSpPr>
        <p:spPr>
          <a:xfrm>
            <a:off x="5374177" y="7244853"/>
            <a:ext cx="159360" cy="2"/>
          </a:xfrm>
          <a:prstGeom prst="line">
            <a:avLst/>
          </a:prstGeom>
          <a:ln w="22225" cap="rnd">
            <a:solidFill>
              <a:srgbClr val="EE7603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6" name="직사각형 1"/>
          <p:cNvGrpSpPr/>
          <p:nvPr/>
        </p:nvGrpSpPr>
        <p:grpSpPr>
          <a:xfrm>
            <a:off x="652462" y="7282243"/>
            <a:ext cx="715965" cy="243839"/>
            <a:chOff x="0" y="0"/>
            <a:chExt cx="715964" cy="243837"/>
          </a:xfrm>
        </p:grpSpPr>
        <p:sp>
          <p:nvSpPr>
            <p:cNvPr id="4" name="직사각형"/>
            <p:cNvSpPr/>
            <p:nvPr/>
          </p:nvSpPr>
          <p:spPr>
            <a:xfrm>
              <a:off x="-1" y="20256"/>
              <a:ext cx="715965" cy="203329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pPr>
            </a:p>
          </p:txBody>
        </p:sp>
        <p:sp>
          <p:nvSpPr>
            <p:cNvPr id="5" name="발주처로고"/>
            <p:cNvSpPr txBox="1"/>
            <p:nvPr/>
          </p:nvSpPr>
          <p:spPr>
            <a:xfrm>
              <a:off x="31273" y="-1"/>
              <a:ext cx="65341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sz="1000">
                  <a:ln w="9525" cap="flat">
                    <a:solidFill>
                      <a:schemeClr val="accent1">
                        <a:alpha val="0"/>
                      </a:schemeClr>
                    </a:solidFill>
                    <a:prstDash val="solid"/>
                    <a:round/>
                  </a:ln>
                  <a:gradFill flip="none" rotWithShape="1">
                    <a:gsLst>
                      <a:gs pos="32824">
                        <a:srgbClr val="404040"/>
                      </a:gs>
                      <a:gs pos="47000">
                        <a:srgbClr val="404040"/>
                      </a:gs>
                    </a:gsLst>
                    <a:lin ang="5400000" scaled="0"/>
                  </a:gradFill>
                  <a:latin typeface="KoPub돋움체 Medium"/>
                  <a:ea typeface="KoPub돋움체 Medium"/>
                  <a:cs typeface="KoPub돋움체 Medium"/>
                  <a:sym typeface="KoPub돋움체 Medium"/>
                </a:defRPr>
              </a:lvl1pPr>
            </a:lstStyle>
            <a:p>
              <a:pPr/>
              <a:r>
                <a:t>발주처로고</a:t>
              </a:r>
            </a:p>
          </p:txBody>
        </p:sp>
      </p:grpSp>
      <p:pic>
        <p:nvPicPr>
          <p:cNvPr id="7" name="그림 10" descr="그림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8170" y="7241309"/>
            <a:ext cx="555495" cy="26153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47"/>
            <a:ext cx="10907715" cy="777468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제목 텍스트"/>
          <p:cNvSpPr txBox="1"/>
          <p:nvPr>
            <p:ph type="title"/>
          </p:nvPr>
        </p:nvSpPr>
        <p:spPr>
          <a:xfrm>
            <a:off x="1632598" y="872595"/>
            <a:ext cx="8717281" cy="1890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제목 텍스트</a:t>
            </a:r>
          </a:p>
        </p:txBody>
      </p:sp>
      <p:sp>
        <p:nvSpPr>
          <p:cNvPr id="10" name="본문 첫 번째 줄…"/>
          <p:cNvSpPr txBox="1"/>
          <p:nvPr>
            <p:ph type="body" idx="1"/>
          </p:nvPr>
        </p:nvSpPr>
        <p:spPr>
          <a:xfrm>
            <a:off x="6082043" y="2763520"/>
            <a:ext cx="4267836" cy="5008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" name="슬라이드 번호"/>
          <p:cNvSpPr txBox="1"/>
          <p:nvPr>
            <p:ph type="sldNum" sz="quarter" idx="2"/>
          </p:nvPr>
        </p:nvSpPr>
        <p:spPr>
          <a:xfrm>
            <a:off x="7692793" y="7203863"/>
            <a:ext cx="232875" cy="22851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 sz="1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  <p:sldLayoutId id="2147483683" r:id="rId38"/>
    <p:sldLayoutId id="2147483684" r:id="rId39"/>
  </p:sldLayoutIdLst>
  <p:transition xmlns:p14="http://schemas.microsoft.com/office/powerpoint/2010/main" spd="med" advClick="1"/>
  <p:txStyles>
    <p:titleStyle>
      <a:lvl1pPr marL="0" marR="0" indent="0" algn="l" defTabSz="103674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9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103674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9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103674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9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103674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9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103674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9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103674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9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103674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9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103674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9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103674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9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59185" marR="0" indent="-259185" algn="l" defTabSz="1036746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815958" marR="0" indent="-297585" algn="l" defTabSz="1036746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401964" marR="0" indent="-365218" algn="l" defTabSz="1036746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956860" marR="0" indent="-401739" algn="l" defTabSz="1036746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475232" marR="0" indent="-401739" algn="l" defTabSz="1036746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993605" marR="0" indent="-401740" algn="l" defTabSz="1036746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511979" marR="0" indent="-401739" algn="l" defTabSz="1036746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4030352" marR="0" indent="-401739" algn="l" defTabSz="1036746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548727" marR="0" indent="-401739" algn="l" defTabSz="1036746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슬라이드 번호 개체 틀 1"/>
          <p:cNvSpPr txBox="1"/>
          <p:nvPr>
            <p:ph type="sldNum" sz="quarter" idx="4294967295"/>
          </p:nvPr>
        </p:nvSpPr>
        <p:spPr>
          <a:xfrm>
            <a:off x="5379029" y="7225855"/>
            <a:ext cx="168507" cy="2285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2" name="제목 2"/>
          <p:cNvSpPr txBox="1"/>
          <p:nvPr>
            <p:ph type="title"/>
          </p:nvPr>
        </p:nvSpPr>
        <p:spPr>
          <a:xfrm>
            <a:off x="589232" y="458826"/>
            <a:ext cx="1661799" cy="369334"/>
          </a:xfrm>
          <a:prstGeom prst="rect">
            <a:avLst/>
          </a:prstGeom>
        </p:spPr>
        <p:txBody>
          <a:bodyPr/>
          <a:lstStyle/>
          <a:p>
            <a:pPr/>
            <a:r>
              <a:t>Process Flow</a:t>
            </a:r>
          </a:p>
        </p:txBody>
      </p:sp>
      <p:grpSp>
        <p:nvGrpSpPr>
          <p:cNvPr id="685" name="Rounded Panel"/>
          <p:cNvGrpSpPr/>
          <p:nvPr/>
        </p:nvGrpSpPr>
        <p:grpSpPr>
          <a:xfrm>
            <a:off x="2185982" y="1724018"/>
            <a:ext cx="959716" cy="878839"/>
            <a:chOff x="0" y="-1"/>
            <a:chExt cx="959714" cy="878838"/>
          </a:xfrm>
        </p:grpSpPr>
        <p:sp>
          <p:nvSpPr>
            <p:cNvPr id="683" name="모서리가 둥근 직사각형"/>
            <p:cNvSpPr/>
            <p:nvPr/>
          </p:nvSpPr>
          <p:spPr>
            <a:xfrm>
              <a:off x="0" y="92720"/>
              <a:ext cx="959715" cy="693402"/>
            </a:xfrm>
            <a:prstGeom prst="roundRect">
              <a:avLst>
                <a:gd name="adj" fmla="val 7512"/>
              </a:avLst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84" name="StreamSets…"/>
            <p:cNvSpPr txBox="1"/>
            <p:nvPr/>
          </p:nvSpPr>
          <p:spPr>
            <a:xfrm>
              <a:off x="64150" y="-1"/>
              <a:ext cx="831414" cy="878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1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StreamSets</a:t>
              </a:r>
            </a:p>
            <a:p>
              <a:pPr algn="ctr">
                <a:defRPr sz="10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- Normalize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0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- Enrichment</a:t>
              </a:r>
            </a:p>
          </p:txBody>
        </p:sp>
      </p:grpSp>
      <p:grpSp>
        <p:nvGrpSpPr>
          <p:cNvPr id="688" name="Rounded Panel"/>
          <p:cNvGrpSpPr/>
          <p:nvPr/>
        </p:nvGrpSpPr>
        <p:grpSpPr>
          <a:xfrm>
            <a:off x="3743664" y="2781599"/>
            <a:ext cx="959716" cy="693403"/>
            <a:chOff x="0" y="0"/>
            <a:chExt cx="959714" cy="693401"/>
          </a:xfrm>
        </p:grpSpPr>
        <p:sp>
          <p:nvSpPr>
            <p:cNvPr id="686" name="모서리가 둥근 직사각형"/>
            <p:cNvSpPr/>
            <p:nvPr/>
          </p:nvSpPr>
          <p:spPr>
            <a:xfrm>
              <a:off x="0" y="-1"/>
              <a:ext cx="959715" cy="693403"/>
            </a:xfrm>
            <a:prstGeom prst="roundRect">
              <a:avLst>
                <a:gd name="adj" fmla="val 7512"/>
              </a:avLst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Segoe UI"/>
                  <a:ea typeface="Segoe UI"/>
                  <a:cs typeface="Segoe UI"/>
                  <a:sym typeface="Segoe UI"/>
                </a:defRPr>
              </a:pPr>
            </a:p>
          </p:txBody>
        </p:sp>
        <p:sp>
          <p:nvSpPr>
            <p:cNvPr id="687" name="Kafka…"/>
            <p:cNvSpPr txBox="1"/>
            <p:nvPr/>
          </p:nvSpPr>
          <p:spPr>
            <a:xfrm>
              <a:off x="64150" y="123811"/>
              <a:ext cx="831414" cy="445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Kafka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0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(분산 큐)</a:t>
              </a:r>
            </a:p>
          </p:txBody>
        </p:sp>
      </p:grpSp>
      <p:grpSp>
        <p:nvGrpSpPr>
          <p:cNvPr id="691" name="Rounded Panel"/>
          <p:cNvGrpSpPr/>
          <p:nvPr/>
        </p:nvGrpSpPr>
        <p:grpSpPr>
          <a:xfrm>
            <a:off x="981333" y="1805275"/>
            <a:ext cx="553207" cy="693402"/>
            <a:chOff x="0" y="0"/>
            <a:chExt cx="553205" cy="693401"/>
          </a:xfrm>
        </p:grpSpPr>
        <p:sp>
          <p:nvSpPr>
            <p:cNvPr id="689" name="모서리가 둥근 직사각형"/>
            <p:cNvSpPr/>
            <p:nvPr/>
          </p:nvSpPr>
          <p:spPr>
            <a:xfrm>
              <a:off x="0" y="-1"/>
              <a:ext cx="553206" cy="693403"/>
            </a:xfrm>
            <a:prstGeom prst="roundRect">
              <a:avLst>
                <a:gd name="adj" fmla="val 7512"/>
              </a:avLst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0" name="FW"/>
            <p:cNvSpPr txBox="1"/>
            <p:nvPr/>
          </p:nvSpPr>
          <p:spPr>
            <a:xfrm>
              <a:off x="61066" y="205729"/>
              <a:ext cx="431072" cy="281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200"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FW</a:t>
              </a:r>
            </a:p>
          </p:txBody>
        </p:sp>
      </p:grpSp>
      <p:grpSp>
        <p:nvGrpSpPr>
          <p:cNvPr id="694" name="Rounded Panel"/>
          <p:cNvGrpSpPr/>
          <p:nvPr/>
        </p:nvGrpSpPr>
        <p:grpSpPr>
          <a:xfrm>
            <a:off x="981333" y="2685126"/>
            <a:ext cx="553207" cy="693403"/>
            <a:chOff x="0" y="0"/>
            <a:chExt cx="553205" cy="693401"/>
          </a:xfrm>
        </p:grpSpPr>
        <p:sp>
          <p:nvSpPr>
            <p:cNvPr id="692" name="모서리가 둥근 직사각형"/>
            <p:cNvSpPr/>
            <p:nvPr/>
          </p:nvSpPr>
          <p:spPr>
            <a:xfrm>
              <a:off x="0" y="-1"/>
              <a:ext cx="553206" cy="693403"/>
            </a:xfrm>
            <a:prstGeom prst="roundRect">
              <a:avLst>
                <a:gd name="adj" fmla="val 7512"/>
              </a:avLst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3" name="IDS"/>
            <p:cNvSpPr txBox="1"/>
            <p:nvPr/>
          </p:nvSpPr>
          <p:spPr>
            <a:xfrm>
              <a:off x="61066" y="205729"/>
              <a:ext cx="431072" cy="281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200"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IDS</a:t>
              </a:r>
            </a:p>
          </p:txBody>
        </p:sp>
      </p:grpSp>
      <p:grpSp>
        <p:nvGrpSpPr>
          <p:cNvPr id="697" name="Rounded Panel"/>
          <p:cNvGrpSpPr/>
          <p:nvPr/>
        </p:nvGrpSpPr>
        <p:grpSpPr>
          <a:xfrm>
            <a:off x="981333" y="3564980"/>
            <a:ext cx="553207" cy="693402"/>
            <a:chOff x="0" y="0"/>
            <a:chExt cx="553205" cy="693401"/>
          </a:xfrm>
        </p:grpSpPr>
        <p:sp>
          <p:nvSpPr>
            <p:cNvPr id="695" name="모서리가 둥근 직사각형"/>
            <p:cNvSpPr/>
            <p:nvPr/>
          </p:nvSpPr>
          <p:spPr>
            <a:xfrm>
              <a:off x="0" y="-1"/>
              <a:ext cx="553206" cy="693403"/>
            </a:xfrm>
            <a:prstGeom prst="roundRect">
              <a:avLst>
                <a:gd name="adj" fmla="val 7512"/>
              </a:avLst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6" name="WAF"/>
            <p:cNvSpPr txBox="1"/>
            <p:nvPr/>
          </p:nvSpPr>
          <p:spPr>
            <a:xfrm>
              <a:off x="61066" y="110479"/>
              <a:ext cx="431072" cy="472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200"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WAF</a:t>
              </a:r>
            </a:p>
          </p:txBody>
        </p:sp>
      </p:grpSp>
      <p:grpSp>
        <p:nvGrpSpPr>
          <p:cNvPr id="700" name="Rounded Panel"/>
          <p:cNvGrpSpPr/>
          <p:nvPr/>
        </p:nvGrpSpPr>
        <p:grpSpPr>
          <a:xfrm>
            <a:off x="981333" y="4444834"/>
            <a:ext cx="553207" cy="693402"/>
            <a:chOff x="0" y="0"/>
            <a:chExt cx="553205" cy="693401"/>
          </a:xfrm>
        </p:grpSpPr>
        <p:sp>
          <p:nvSpPr>
            <p:cNvPr id="698" name="모서리가 둥근 직사각형"/>
            <p:cNvSpPr/>
            <p:nvPr/>
          </p:nvSpPr>
          <p:spPr>
            <a:xfrm>
              <a:off x="0" y="-1"/>
              <a:ext cx="553206" cy="693403"/>
            </a:xfrm>
            <a:prstGeom prst="roundRect">
              <a:avLst>
                <a:gd name="adj" fmla="val 7512"/>
              </a:avLst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000">
                  <a:latin typeface="Segoe UI"/>
                  <a:ea typeface="Segoe UI"/>
                  <a:cs typeface="Segoe UI"/>
                  <a:sym typeface="Segoe UI"/>
                </a:defRPr>
              </a:pPr>
            </a:p>
          </p:txBody>
        </p:sp>
        <p:sp>
          <p:nvSpPr>
            <p:cNvPr id="699" name="DDoS"/>
            <p:cNvSpPr txBox="1"/>
            <p:nvPr/>
          </p:nvSpPr>
          <p:spPr>
            <a:xfrm>
              <a:off x="61066" y="148579"/>
              <a:ext cx="431072" cy="396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000"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DDoS</a:t>
              </a:r>
            </a:p>
          </p:txBody>
        </p:sp>
      </p:grpSp>
      <p:sp>
        <p:nvSpPr>
          <p:cNvPr id="701" name="직선 화살표 연결선 17"/>
          <p:cNvSpPr/>
          <p:nvPr/>
        </p:nvSpPr>
        <p:spPr>
          <a:xfrm>
            <a:off x="1597495" y="2164856"/>
            <a:ext cx="525531" cy="2"/>
          </a:xfrm>
          <a:prstGeom prst="line">
            <a:avLst/>
          </a:prstGeom>
          <a:ln w="635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2" name="TextBox 21"/>
          <p:cNvSpPr txBox="1"/>
          <p:nvPr/>
        </p:nvSpPr>
        <p:spPr>
          <a:xfrm>
            <a:off x="1561249" y="1874672"/>
            <a:ext cx="561776" cy="19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7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Syslog</a:t>
            </a:r>
          </a:p>
        </p:txBody>
      </p:sp>
      <p:sp>
        <p:nvSpPr>
          <p:cNvPr id="703" name="직사각형 22"/>
          <p:cNvSpPr/>
          <p:nvPr/>
        </p:nvSpPr>
        <p:spPr>
          <a:xfrm>
            <a:off x="912116" y="1759360"/>
            <a:ext cx="683463" cy="5725524"/>
          </a:xfrm>
          <a:prstGeom prst="rect">
            <a:avLst/>
          </a:prstGeom>
          <a:ln w="12700">
            <a:solidFill>
              <a:srgbClr val="BFBFBF"/>
            </a:solidFill>
            <a:prstDash val="sysDot"/>
            <a:miter/>
          </a:ln>
        </p:spPr>
        <p:txBody>
          <a:bodyPr lIns="45718" tIns="45718" rIns="45718" bIns="45718" anchor="ctr"/>
          <a:lstStyle/>
          <a:p>
            <a:pPr algn="ctr">
              <a:defRPr b="1" sz="800"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704" name="직사각형 23"/>
          <p:cNvSpPr/>
          <p:nvPr/>
        </p:nvSpPr>
        <p:spPr>
          <a:xfrm>
            <a:off x="2101911" y="1758444"/>
            <a:ext cx="1351240" cy="5726437"/>
          </a:xfrm>
          <a:prstGeom prst="rect">
            <a:avLst/>
          </a:prstGeom>
          <a:ln w="12700">
            <a:solidFill>
              <a:srgbClr val="BFBFBF"/>
            </a:solidFill>
            <a:prstDash val="sysDot"/>
            <a:miter/>
          </a:ln>
        </p:spPr>
        <p:txBody>
          <a:bodyPr lIns="45718" tIns="45718" rIns="45718" bIns="45718" anchor="ctr"/>
          <a:lstStyle/>
          <a:p>
            <a:pPr algn="ctr">
              <a:defRPr b="1" sz="600"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705" name="TextBox 24"/>
          <p:cNvSpPr txBox="1"/>
          <p:nvPr/>
        </p:nvSpPr>
        <p:spPr>
          <a:xfrm>
            <a:off x="733473" y="1443163"/>
            <a:ext cx="1052242" cy="298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1300" u="sng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대상장비</a:t>
            </a:r>
          </a:p>
        </p:txBody>
      </p:sp>
      <p:sp>
        <p:nvSpPr>
          <p:cNvPr id="706" name="TextBox 25"/>
          <p:cNvSpPr txBox="1"/>
          <p:nvPr/>
        </p:nvSpPr>
        <p:spPr>
          <a:xfrm>
            <a:off x="1947895" y="1374142"/>
            <a:ext cx="1604022" cy="318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1300" u="sng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Data 수집/정규화</a:t>
            </a:r>
          </a:p>
        </p:txBody>
      </p:sp>
      <p:sp>
        <p:nvSpPr>
          <p:cNvPr id="707" name="직사각형 27"/>
          <p:cNvSpPr/>
          <p:nvPr/>
        </p:nvSpPr>
        <p:spPr>
          <a:xfrm>
            <a:off x="4836615" y="1759360"/>
            <a:ext cx="3091334" cy="5348282"/>
          </a:xfrm>
          <a:prstGeom prst="rect">
            <a:avLst/>
          </a:prstGeom>
          <a:ln w="12700">
            <a:solidFill>
              <a:srgbClr val="BFBFBF"/>
            </a:solidFill>
            <a:prstDash val="sysDot"/>
            <a:miter/>
          </a:ln>
        </p:spPr>
        <p:txBody>
          <a:bodyPr lIns="45718" tIns="45718" rIns="45718" bIns="45718" anchor="ctr"/>
          <a:lstStyle/>
          <a:p>
            <a:pPr algn="ctr">
              <a:defRPr b="1" sz="800"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grpSp>
        <p:nvGrpSpPr>
          <p:cNvPr id="710" name="Rounded Panel"/>
          <p:cNvGrpSpPr/>
          <p:nvPr/>
        </p:nvGrpSpPr>
        <p:grpSpPr>
          <a:xfrm>
            <a:off x="8764509" y="3290818"/>
            <a:ext cx="959717" cy="693402"/>
            <a:chOff x="0" y="0"/>
            <a:chExt cx="959715" cy="693401"/>
          </a:xfrm>
        </p:grpSpPr>
        <p:sp>
          <p:nvSpPr>
            <p:cNvPr id="708" name="모서리가 둥근 직사각형"/>
            <p:cNvSpPr/>
            <p:nvPr/>
          </p:nvSpPr>
          <p:spPr>
            <a:xfrm>
              <a:off x="0" y="-1"/>
              <a:ext cx="959716" cy="693403"/>
            </a:xfrm>
            <a:prstGeom prst="roundRect">
              <a:avLst>
                <a:gd name="adj" fmla="val 7512"/>
              </a:avLst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9" name="Postgresql…"/>
            <p:cNvSpPr txBox="1"/>
            <p:nvPr/>
          </p:nvSpPr>
          <p:spPr>
            <a:xfrm>
              <a:off x="64150" y="66029"/>
              <a:ext cx="831415" cy="561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1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Postgresql</a:t>
              </a:r>
            </a:p>
            <a:p>
              <a:pPr algn="ctr">
                <a:defRPr b="1" sz="9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(RDB)</a:t>
              </a:r>
            </a:p>
          </p:txBody>
        </p:sp>
      </p:grpSp>
      <p:sp>
        <p:nvSpPr>
          <p:cNvPr id="711" name="직사각형 29"/>
          <p:cNvSpPr/>
          <p:nvPr/>
        </p:nvSpPr>
        <p:spPr>
          <a:xfrm>
            <a:off x="8521392" y="1758443"/>
            <a:ext cx="1386800" cy="5114389"/>
          </a:xfrm>
          <a:prstGeom prst="rect">
            <a:avLst/>
          </a:prstGeom>
          <a:ln w="12700">
            <a:solidFill>
              <a:srgbClr val="BFBFBF"/>
            </a:solidFill>
            <a:prstDash val="sysDot"/>
            <a:miter/>
          </a:ln>
        </p:spPr>
        <p:txBody>
          <a:bodyPr lIns="45718" tIns="45718" rIns="45718" bIns="45718" anchor="ctr"/>
          <a:lstStyle/>
          <a:p>
            <a:pPr algn="ctr">
              <a:defRPr b="1" sz="800"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712" name="TextBox 30"/>
          <p:cNvSpPr txBox="1"/>
          <p:nvPr/>
        </p:nvSpPr>
        <p:spPr>
          <a:xfrm>
            <a:off x="8810228" y="1405574"/>
            <a:ext cx="1052242" cy="309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1300" u="sng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Data 저장</a:t>
            </a:r>
          </a:p>
        </p:txBody>
      </p:sp>
      <p:grpSp>
        <p:nvGrpSpPr>
          <p:cNvPr id="715" name="Rounded Panel"/>
          <p:cNvGrpSpPr/>
          <p:nvPr/>
        </p:nvGrpSpPr>
        <p:grpSpPr>
          <a:xfrm>
            <a:off x="8764509" y="4388425"/>
            <a:ext cx="959717" cy="693402"/>
            <a:chOff x="0" y="0"/>
            <a:chExt cx="959715" cy="693401"/>
          </a:xfrm>
        </p:grpSpPr>
        <p:sp>
          <p:nvSpPr>
            <p:cNvPr id="713" name="모서리가 둥근 직사각형"/>
            <p:cNvSpPr/>
            <p:nvPr/>
          </p:nvSpPr>
          <p:spPr>
            <a:xfrm>
              <a:off x="0" y="-1"/>
              <a:ext cx="959716" cy="693403"/>
            </a:xfrm>
            <a:prstGeom prst="roundRect">
              <a:avLst>
                <a:gd name="adj" fmla="val 7512"/>
              </a:avLst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4" name="Elastic…"/>
            <p:cNvSpPr txBox="1"/>
            <p:nvPr/>
          </p:nvSpPr>
          <p:spPr>
            <a:xfrm>
              <a:off x="64150" y="15229"/>
              <a:ext cx="831415" cy="662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Elastic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b="1" sz="12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Search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b="1" sz="12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(NoSQL)</a:t>
              </a:r>
            </a:p>
          </p:txBody>
        </p:sp>
      </p:grpSp>
      <p:grpSp>
        <p:nvGrpSpPr>
          <p:cNvPr id="718" name="Rounded Panel"/>
          <p:cNvGrpSpPr/>
          <p:nvPr/>
        </p:nvGrpSpPr>
        <p:grpSpPr>
          <a:xfrm>
            <a:off x="982378" y="5328516"/>
            <a:ext cx="553208" cy="693403"/>
            <a:chOff x="0" y="0"/>
            <a:chExt cx="553206" cy="693401"/>
          </a:xfrm>
        </p:grpSpPr>
        <p:sp>
          <p:nvSpPr>
            <p:cNvPr id="716" name="모서리가 둥근 직사각형"/>
            <p:cNvSpPr/>
            <p:nvPr/>
          </p:nvSpPr>
          <p:spPr>
            <a:xfrm>
              <a:off x="0" y="-1"/>
              <a:ext cx="553207" cy="693403"/>
            </a:xfrm>
            <a:prstGeom prst="roundRect">
              <a:avLst>
                <a:gd name="adj" fmla="val 7512"/>
              </a:avLst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200">
                  <a:latin typeface="Segoe UI"/>
                  <a:ea typeface="Segoe UI"/>
                  <a:cs typeface="Segoe UI"/>
                  <a:sym typeface="Segoe UI"/>
                </a:defRPr>
              </a:pPr>
            </a:p>
          </p:txBody>
        </p:sp>
        <p:sp>
          <p:nvSpPr>
            <p:cNvPr id="717" name="IoT…"/>
            <p:cNvSpPr txBox="1"/>
            <p:nvPr/>
          </p:nvSpPr>
          <p:spPr>
            <a:xfrm>
              <a:off x="61066" y="110479"/>
              <a:ext cx="431073" cy="472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IoT</a:t>
              </a:r>
            </a:p>
            <a:p>
              <a:pPr algn="ctr">
                <a:defRPr b="1" sz="12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장비</a:t>
              </a:r>
            </a:p>
          </p:txBody>
        </p:sp>
      </p:grpSp>
      <p:grpSp>
        <p:nvGrpSpPr>
          <p:cNvPr id="721" name="Rounded Panel"/>
          <p:cNvGrpSpPr/>
          <p:nvPr/>
        </p:nvGrpSpPr>
        <p:grpSpPr>
          <a:xfrm>
            <a:off x="982378" y="6179432"/>
            <a:ext cx="553208" cy="693402"/>
            <a:chOff x="0" y="0"/>
            <a:chExt cx="553206" cy="693401"/>
          </a:xfrm>
        </p:grpSpPr>
        <p:sp>
          <p:nvSpPr>
            <p:cNvPr id="719" name="모서리가 둥근 직사각형"/>
            <p:cNvSpPr/>
            <p:nvPr/>
          </p:nvSpPr>
          <p:spPr>
            <a:xfrm>
              <a:off x="0" y="-1"/>
              <a:ext cx="553207" cy="693403"/>
            </a:xfrm>
            <a:prstGeom prst="roundRect">
              <a:avLst>
                <a:gd name="adj" fmla="val 7512"/>
              </a:avLst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0" name="VMS"/>
            <p:cNvSpPr txBox="1"/>
            <p:nvPr/>
          </p:nvSpPr>
          <p:spPr>
            <a:xfrm>
              <a:off x="61066" y="110479"/>
              <a:ext cx="431073" cy="472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200"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VMS</a:t>
              </a:r>
            </a:p>
          </p:txBody>
        </p:sp>
      </p:grpSp>
      <p:grpSp>
        <p:nvGrpSpPr>
          <p:cNvPr id="724" name="Rounded Panel"/>
          <p:cNvGrpSpPr/>
          <p:nvPr/>
        </p:nvGrpSpPr>
        <p:grpSpPr>
          <a:xfrm>
            <a:off x="6948582" y="3769571"/>
            <a:ext cx="959716" cy="693402"/>
            <a:chOff x="0" y="16518"/>
            <a:chExt cx="959714" cy="693401"/>
          </a:xfrm>
        </p:grpSpPr>
        <p:sp>
          <p:nvSpPr>
            <p:cNvPr id="722" name="모서리가 둥근 직사각형"/>
            <p:cNvSpPr/>
            <p:nvPr/>
          </p:nvSpPr>
          <p:spPr>
            <a:xfrm>
              <a:off x="0" y="16518"/>
              <a:ext cx="959715" cy="693403"/>
            </a:xfrm>
            <a:prstGeom prst="roundRect">
              <a:avLst>
                <a:gd name="adj" fmla="val 7512"/>
              </a:avLst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Segoe UI"/>
                  <a:ea typeface="Segoe UI"/>
                  <a:cs typeface="Segoe UI"/>
                  <a:sym typeface="Segoe UI"/>
                </a:defRPr>
              </a:pPr>
            </a:p>
          </p:txBody>
        </p:sp>
        <p:sp>
          <p:nvSpPr>
            <p:cNvPr id="723" name="Alarm…"/>
            <p:cNvSpPr/>
            <p:nvPr/>
          </p:nvSpPr>
          <p:spPr>
            <a:xfrm>
              <a:off x="64150" y="363218"/>
              <a:ext cx="83141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1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Alarm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b="1" sz="11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(Alerter)</a:t>
              </a:r>
              <a:endParaRPr sz="1200"/>
            </a:p>
            <a:p>
              <a:pPr algn="ctr">
                <a:defRPr sz="10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dsp-svc-alarm</a:t>
              </a:r>
            </a:p>
          </p:txBody>
        </p:sp>
      </p:grpSp>
      <p:grpSp>
        <p:nvGrpSpPr>
          <p:cNvPr id="727" name="Rounded Panel"/>
          <p:cNvGrpSpPr/>
          <p:nvPr/>
        </p:nvGrpSpPr>
        <p:grpSpPr>
          <a:xfrm>
            <a:off x="2270050" y="1998788"/>
            <a:ext cx="959715" cy="878840"/>
            <a:chOff x="0" y="-1"/>
            <a:chExt cx="959714" cy="878838"/>
          </a:xfrm>
        </p:grpSpPr>
        <p:sp>
          <p:nvSpPr>
            <p:cNvPr id="725" name="모서리가 둥근 직사각형"/>
            <p:cNvSpPr/>
            <p:nvPr/>
          </p:nvSpPr>
          <p:spPr>
            <a:xfrm>
              <a:off x="0" y="92720"/>
              <a:ext cx="959715" cy="693402"/>
            </a:xfrm>
            <a:prstGeom prst="roundRect">
              <a:avLst>
                <a:gd name="adj" fmla="val 7512"/>
              </a:avLst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6" name="StreamSets…"/>
            <p:cNvSpPr txBox="1"/>
            <p:nvPr/>
          </p:nvSpPr>
          <p:spPr>
            <a:xfrm>
              <a:off x="64150" y="-1"/>
              <a:ext cx="831414" cy="878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1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StreamSets</a:t>
              </a:r>
            </a:p>
            <a:p>
              <a:pPr algn="ctr">
                <a:defRPr sz="10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- Normalize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0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- Enrichment</a:t>
              </a:r>
            </a:p>
          </p:txBody>
        </p:sp>
      </p:grpSp>
      <p:grpSp>
        <p:nvGrpSpPr>
          <p:cNvPr id="730" name="Rounded Panel"/>
          <p:cNvGrpSpPr/>
          <p:nvPr/>
        </p:nvGrpSpPr>
        <p:grpSpPr>
          <a:xfrm>
            <a:off x="2354116" y="2318080"/>
            <a:ext cx="959716" cy="878839"/>
            <a:chOff x="0" y="-1"/>
            <a:chExt cx="959714" cy="878838"/>
          </a:xfrm>
        </p:grpSpPr>
        <p:sp>
          <p:nvSpPr>
            <p:cNvPr id="728" name="모서리가 둥근 직사각형"/>
            <p:cNvSpPr/>
            <p:nvPr/>
          </p:nvSpPr>
          <p:spPr>
            <a:xfrm>
              <a:off x="0" y="92720"/>
              <a:ext cx="959715" cy="693402"/>
            </a:xfrm>
            <a:prstGeom prst="roundRect">
              <a:avLst>
                <a:gd name="adj" fmla="val 7512"/>
              </a:avLst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9" name="StreamSets…"/>
            <p:cNvSpPr txBox="1"/>
            <p:nvPr/>
          </p:nvSpPr>
          <p:spPr>
            <a:xfrm>
              <a:off x="64150" y="-1"/>
              <a:ext cx="831414" cy="878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1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StreamSets</a:t>
              </a:r>
            </a:p>
            <a:p>
              <a:pPr algn="ctr">
                <a:defRPr sz="10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- Normalize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0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- Enrichment</a:t>
              </a:r>
            </a:p>
          </p:txBody>
        </p:sp>
      </p:grpSp>
      <p:sp>
        <p:nvSpPr>
          <p:cNvPr id="731" name="TextBox 72"/>
          <p:cNvSpPr txBox="1"/>
          <p:nvPr/>
        </p:nvSpPr>
        <p:spPr>
          <a:xfrm>
            <a:off x="4965639" y="1374142"/>
            <a:ext cx="2718269" cy="318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1300" u="sng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Data 분석/탐지</a:t>
            </a:r>
          </a:p>
        </p:txBody>
      </p:sp>
      <p:sp>
        <p:nvSpPr>
          <p:cNvPr id="732" name="TextBox 73"/>
          <p:cNvSpPr txBox="1"/>
          <p:nvPr/>
        </p:nvSpPr>
        <p:spPr>
          <a:xfrm>
            <a:off x="2613451" y="3378528"/>
            <a:ext cx="26197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733" name="TextBox 74"/>
          <p:cNvSpPr txBox="1"/>
          <p:nvPr/>
        </p:nvSpPr>
        <p:spPr>
          <a:xfrm>
            <a:off x="1105349" y="6968271"/>
            <a:ext cx="26197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…</a:t>
            </a:r>
          </a:p>
        </p:txBody>
      </p:sp>
      <p:grpSp>
        <p:nvGrpSpPr>
          <p:cNvPr id="736" name="Rounded Panel"/>
          <p:cNvGrpSpPr/>
          <p:nvPr/>
        </p:nvGrpSpPr>
        <p:grpSpPr>
          <a:xfrm>
            <a:off x="3743664" y="3684232"/>
            <a:ext cx="959716" cy="693402"/>
            <a:chOff x="0" y="0"/>
            <a:chExt cx="959714" cy="693401"/>
          </a:xfrm>
        </p:grpSpPr>
        <p:sp>
          <p:nvSpPr>
            <p:cNvPr id="734" name="모서리가 둥근 직사각형"/>
            <p:cNvSpPr/>
            <p:nvPr/>
          </p:nvSpPr>
          <p:spPr>
            <a:xfrm>
              <a:off x="0" y="-1"/>
              <a:ext cx="959715" cy="693403"/>
            </a:xfrm>
            <a:prstGeom prst="roundRect">
              <a:avLst>
                <a:gd name="adj" fmla="val 7512"/>
              </a:avLst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Segoe UI"/>
                  <a:ea typeface="Segoe UI"/>
                  <a:cs typeface="Segoe UI"/>
                  <a:sym typeface="Segoe UI"/>
                </a:defRPr>
              </a:pPr>
            </a:p>
          </p:txBody>
        </p:sp>
        <p:sp>
          <p:nvSpPr>
            <p:cNvPr id="735" name="Redis…"/>
            <p:cNvSpPr txBox="1"/>
            <p:nvPr/>
          </p:nvSpPr>
          <p:spPr>
            <a:xfrm>
              <a:off x="64150" y="123811"/>
              <a:ext cx="831414" cy="445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Redis</a:t>
              </a:r>
            </a:p>
            <a:p>
              <a:pPr algn="ctr">
                <a:defRPr sz="10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(분산 캐쉬)</a:t>
              </a:r>
            </a:p>
          </p:txBody>
        </p:sp>
      </p:grpSp>
      <p:sp>
        <p:nvSpPr>
          <p:cNvPr id="737" name="오른쪽 화살표 81"/>
          <p:cNvSpPr/>
          <p:nvPr/>
        </p:nvSpPr>
        <p:spPr>
          <a:xfrm>
            <a:off x="3453150" y="3102792"/>
            <a:ext cx="290517" cy="11174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38" name="오른쪽 화살표 82"/>
          <p:cNvSpPr/>
          <p:nvPr/>
        </p:nvSpPr>
        <p:spPr>
          <a:xfrm>
            <a:off x="3453150" y="3975058"/>
            <a:ext cx="290517" cy="11174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39" name="꺾인 연결선 83"/>
          <p:cNvSpPr/>
          <p:nvPr/>
        </p:nvSpPr>
        <p:spPr>
          <a:xfrm flipV="1">
            <a:off x="4703378" y="2221370"/>
            <a:ext cx="453632" cy="906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40" name="꺾인 연결선 86"/>
          <p:cNvSpPr/>
          <p:nvPr/>
        </p:nvSpPr>
        <p:spPr>
          <a:xfrm flipV="1">
            <a:off x="4703378" y="3102793"/>
            <a:ext cx="453632" cy="25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41" name="꺾인 연결선 96"/>
          <p:cNvSpPr/>
          <p:nvPr/>
        </p:nvSpPr>
        <p:spPr>
          <a:xfrm>
            <a:off x="6372076" y="3214540"/>
            <a:ext cx="1056366" cy="555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42" name="꺾인 연결선 115"/>
          <p:cNvSpPr/>
          <p:nvPr/>
        </p:nvSpPr>
        <p:spPr>
          <a:xfrm flipV="1">
            <a:off x="6595677" y="4462969"/>
            <a:ext cx="832764" cy="12840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43" name="꺾인 연결선 118"/>
          <p:cNvSpPr/>
          <p:nvPr/>
        </p:nvSpPr>
        <p:spPr>
          <a:xfrm flipV="1">
            <a:off x="6397452" y="4462969"/>
            <a:ext cx="1030990" cy="2165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44" name="오른쪽 화살표 121"/>
          <p:cNvSpPr/>
          <p:nvPr/>
        </p:nvSpPr>
        <p:spPr>
          <a:xfrm>
            <a:off x="8118957" y="3628359"/>
            <a:ext cx="402437" cy="119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45" name="오른쪽 화살표 122"/>
          <p:cNvSpPr/>
          <p:nvPr/>
        </p:nvSpPr>
        <p:spPr>
          <a:xfrm>
            <a:off x="8118957" y="4675373"/>
            <a:ext cx="402437" cy="1195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46" name="꺾인 연결선 123"/>
          <p:cNvSpPr/>
          <p:nvPr/>
        </p:nvSpPr>
        <p:spPr>
          <a:xfrm>
            <a:off x="4703378" y="4030931"/>
            <a:ext cx="453632" cy="2597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749" name="Rounded Panel"/>
          <p:cNvGrpSpPr/>
          <p:nvPr/>
        </p:nvGrpSpPr>
        <p:grpSpPr>
          <a:xfrm>
            <a:off x="5157008" y="2733223"/>
            <a:ext cx="1512003" cy="739139"/>
            <a:chOff x="0" y="-1"/>
            <a:chExt cx="1512001" cy="739138"/>
          </a:xfrm>
        </p:grpSpPr>
        <p:sp>
          <p:nvSpPr>
            <p:cNvPr id="747" name="모서리가 둥근 직사각형"/>
            <p:cNvSpPr/>
            <p:nvPr/>
          </p:nvSpPr>
          <p:spPr>
            <a:xfrm>
              <a:off x="0" y="22870"/>
              <a:ext cx="1512003" cy="693401"/>
            </a:xfrm>
            <a:prstGeom prst="roundRect">
              <a:avLst>
                <a:gd name="adj" fmla="val 7512"/>
              </a:avLst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48" name="Simple…"/>
            <p:cNvSpPr txBox="1"/>
            <p:nvPr/>
          </p:nvSpPr>
          <p:spPr>
            <a:xfrm>
              <a:off x="64150" y="-1"/>
              <a:ext cx="1383702" cy="739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Simple</a:t>
              </a:r>
            </a:p>
            <a:p>
              <a:pPr algn="ctr">
                <a:defRPr sz="10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dsp-analysis /dsp-svc-simple2 / 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0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IoT_Detector </a:t>
              </a:r>
            </a:p>
          </p:txBody>
        </p:sp>
      </p:grpSp>
      <p:grpSp>
        <p:nvGrpSpPr>
          <p:cNvPr id="752" name="Rounded Panel"/>
          <p:cNvGrpSpPr/>
          <p:nvPr/>
        </p:nvGrpSpPr>
        <p:grpSpPr>
          <a:xfrm>
            <a:off x="5144668" y="3614646"/>
            <a:ext cx="1512003" cy="739139"/>
            <a:chOff x="0" y="-1"/>
            <a:chExt cx="1512001" cy="739138"/>
          </a:xfrm>
        </p:grpSpPr>
        <p:sp>
          <p:nvSpPr>
            <p:cNvPr id="750" name="모서리가 둥근 직사각형"/>
            <p:cNvSpPr/>
            <p:nvPr/>
          </p:nvSpPr>
          <p:spPr>
            <a:xfrm>
              <a:off x="0" y="22870"/>
              <a:ext cx="1512003" cy="693401"/>
            </a:xfrm>
            <a:prstGeom prst="roundRect">
              <a:avLst>
                <a:gd name="adj" fmla="val 7512"/>
              </a:avLst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100">
                  <a:latin typeface="Segoe UI"/>
                  <a:ea typeface="Segoe UI"/>
                  <a:cs typeface="Segoe UI"/>
                  <a:sym typeface="Segoe UI"/>
                </a:defRPr>
              </a:pPr>
            </a:p>
          </p:txBody>
        </p:sp>
        <p:sp>
          <p:nvSpPr>
            <p:cNvPr id="751" name="Threshold…"/>
            <p:cNvSpPr txBox="1"/>
            <p:nvPr/>
          </p:nvSpPr>
          <p:spPr>
            <a:xfrm>
              <a:off x="64150" y="-1"/>
              <a:ext cx="1383702" cy="739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Threshold</a:t>
              </a:r>
            </a:p>
            <a:p>
              <a:pPr algn="ctr">
                <a:defRPr sz="10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dsp-analysis /dsp-svc-threshold /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0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IoT_Threshold </a:t>
              </a:r>
            </a:p>
          </p:txBody>
        </p:sp>
      </p:grpSp>
      <p:grpSp>
        <p:nvGrpSpPr>
          <p:cNvPr id="755" name="Rounded Panel"/>
          <p:cNvGrpSpPr/>
          <p:nvPr/>
        </p:nvGrpSpPr>
        <p:grpSpPr>
          <a:xfrm>
            <a:off x="5157008" y="4518943"/>
            <a:ext cx="1512003" cy="693402"/>
            <a:chOff x="0" y="0"/>
            <a:chExt cx="1512001" cy="693401"/>
          </a:xfrm>
        </p:grpSpPr>
        <p:sp>
          <p:nvSpPr>
            <p:cNvPr id="753" name="모서리가 둥근 직사각형"/>
            <p:cNvSpPr/>
            <p:nvPr/>
          </p:nvSpPr>
          <p:spPr>
            <a:xfrm>
              <a:off x="0" y="-1"/>
              <a:ext cx="1512003" cy="693403"/>
            </a:xfrm>
            <a:prstGeom prst="roundRect">
              <a:avLst>
                <a:gd name="adj" fmla="val 7512"/>
              </a:avLst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Segoe UI"/>
                  <a:ea typeface="Segoe UI"/>
                  <a:cs typeface="Segoe UI"/>
                  <a:sym typeface="Segoe UI"/>
                </a:defRPr>
              </a:pPr>
            </a:p>
          </p:txBody>
        </p:sp>
        <p:sp>
          <p:nvSpPr>
            <p:cNvPr id="754" name="Unique…"/>
            <p:cNvSpPr txBox="1"/>
            <p:nvPr/>
          </p:nvSpPr>
          <p:spPr>
            <a:xfrm>
              <a:off x="64150" y="53329"/>
              <a:ext cx="1383702" cy="586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Unique</a:t>
              </a:r>
            </a:p>
            <a:p>
              <a:pPr algn="ctr">
                <a:defRPr sz="10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dsp-analysis /dsp-svc-unique</a:t>
              </a:r>
            </a:p>
          </p:txBody>
        </p:sp>
      </p:grpSp>
      <p:grpSp>
        <p:nvGrpSpPr>
          <p:cNvPr id="758" name="Rounded Panel"/>
          <p:cNvGrpSpPr/>
          <p:nvPr/>
        </p:nvGrpSpPr>
        <p:grpSpPr>
          <a:xfrm>
            <a:off x="5157008" y="5400366"/>
            <a:ext cx="1512003" cy="693402"/>
            <a:chOff x="0" y="0"/>
            <a:chExt cx="1512001" cy="693401"/>
          </a:xfrm>
        </p:grpSpPr>
        <p:sp>
          <p:nvSpPr>
            <p:cNvPr id="756" name="모서리가 둥근 직사각형"/>
            <p:cNvSpPr/>
            <p:nvPr/>
          </p:nvSpPr>
          <p:spPr>
            <a:xfrm>
              <a:off x="0" y="-1"/>
              <a:ext cx="1512003" cy="693403"/>
            </a:xfrm>
            <a:prstGeom prst="roundRect">
              <a:avLst>
                <a:gd name="adj" fmla="val 7512"/>
              </a:avLst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Segoe UI"/>
                  <a:ea typeface="Segoe UI"/>
                  <a:cs typeface="Segoe UI"/>
                  <a:sym typeface="Segoe UI"/>
                </a:defRPr>
              </a:pPr>
            </a:p>
          </p:txBody>
        </p:sp>
        <p:sp>
          <p:nvSpPr>
            <p:cNvPr id="757" name="Correlation…"/>
            <p:cNvSpPr txBox="1"/>
            <p:nvPr/>
          </p:nvSpPr>
          <p:spPr>
            <a:xfrm>
              <a:off x="64150" y="53329"/>
              <a:ext cx="1383702" cy="586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Correlation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0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dsp-analysis /dsp-svc-correlation</a:t>
              </a:r>
            </a:p>
          </p:txBody>
        </p:sp>
      </p:grpSp>
      <p:grpSp>
        <p:nvGrpSpPr>
          <p:cNvPr id="761" name="Rounded Panel"/>
          <p:cNvGrpSpPr/>
          <p:nvPr/>
        </p:nvGrpSpPr>
        <p:grpSpPr>
          <a:xfrm>
            <a:off x="5157008" y="1874671"/>
            <a:ext cx="1512003" cy="693402"/>
            <a:chOff x="0" y="0"/>
            <a:chExt cx="1512001" cy="693401"/>
          </a:xfrm>
        </p:grpSpPr>
        <p:sp>
          <p:nvSpPr>
            <p:cNvPr id="759" name="모서리가 둥근 직사각형"/>
            <p:cNvSpPr/>
            <p:nvPr/>
          </p:nvSpPr>
          <p:spPr>
            <a:xfrm>
              <a:off x="0" y="-1"/>
              <a:ext cx="1512003" cy="693403"/>
            </a:xfrm>
            <a:prstGeom prst="roundRect">
              <a:avLst>
                <a:gd name="adj" fmla="val 7512"/>
              </a:avLst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Segoe UI"/>
                  <a:ea typeface="Segoe UI"/>
                  <a:cs typeface="Segoe UI"/>
                  <a:sym typeface="Segoe UI"/>
                </a:defRPr>
              </a:pPr>
            </a:p>
          </p:txBody>
        </p:sp>
        <p:sp>
          <p:nvSpPr>
            <p:cNvPr id="760" name="Aggregator…"/>
            <p:cNvSpPr txBox="1"/>
            <p:nvPr/>
          </p:nvSpPr>
          <p:spPr>
            <a:xfrm>
              <a:off x="64150" y="135879"/>
              <a:ext cx="1383702" cy="421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Aggregator</a:t>
              </a:r>
            </a:p>
            <a:p>
              <a:pPr algn="ctr">
                <a:defRPr sz="9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IoT_Aggregator </a:t>
              </a:r>
            </a:p>
          </p:txBody>
        </p:sp>
      </p:grpSp>
      <p:grpSp>
        <p:nvGrpSpPr>
          <p:cNvPr id="764" name="Rounded Panel"/>
          <p:cNvGrpSpPr/>
          <p:nvPr/>
        </p:nvGrpSpPr>
        <p:grpSpPr>
          <a:xfrm>
            <a:off x="5157008" y="6281789"/>
            <a:ext cx="1512003" cy="693402"/>
            <a:chOff x="0" y="0"/>
            <a:chExt cx="1512001" cy="693401"/>
          </a:xfrm>
        </p:grpSpPr>
        <p:sp>
          <p:nvSpPr>
            <p:cNvPr id="762" name="모서리가 둥근 직사각형"/>
            <p:cNvSpPr/>
            <p:nvPr/>
          </p:nvSpPr>
          <p:spPr>
            <a:xfrm>
              <a:off x="0" y="-1"/>
              <a:ext cx="1512003" cy="693403"/>
            </a:xfrm>
            <a:prstGeom prst="roundRect">
              <a:avLst>
                <a:gd name="adj" fmla="val 7512"/>
              </a:avLst>
            </a:pr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Segoe UI"/>
                  <a:ea typeface="Segoe UI"/>
                  <a:cs typeface="Segoe UI"/>
                  <a:sym typeface="Segoe UI"/>
                </a:defRPr>
              </a:pPr>
            </a:p>
          </p:txBody>
        </p:sp>
        <p:sp>
          <p:nvSpPr>
            <p:cNvPr id="763" name="Anomaly…"/>
            <p:cNvSpPr txBox="1"/>
            <p:nvPr/>
          </p:nvSpPr>
          <p:spPr>
            <a:xfrm>
              <a:off x="64150" y="53329"/>
              <a:ext cx="1383702" cy="586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Anomaly</a:t>
              </a:r>
            </a:p>
            <a:p>
              <a:pPr algn="ctr">
                <a:defRPr sz="1000"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dsp-analysis /dsp-svc-anomaly</a:t>
              </a:r>
            </a:p>
          </p:txBody>
        </p:sp>
      </p:grpSp>
      <p:sp>
        <p:nvSpPr>
          <p:cNvPr id="765" name="꺾인 연결선 90"/>
          <p:cNvSpPr/>
          <p:nvPr/>
        </p:nvSpPr>
        <p:spPr>
          <a:xfrm>
            <a:off x="6616937" y="2221370"/>
            <a:ext cx="228602" cy="881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200" y="21600"/>
                </a:ln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66" name="꺾인 연결선 93"/>
          <p:cNvSpPr/>
          <p:nvPr/>
        </p:nvSpPr>
        <p:spPr>
          <a:xfrm flipH="1">
            <a:off x="6658371" y="3206426"/>
            <a:ext cx="240942" cy="881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494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67" name="꺾인 연결선 104"/>
          <p:cNvSpPr/>
          <p:nvPr/>
        </p:nvSpPr>
        <p:spPr>
          <a:xfrm>
            <a:off x="6670712" y="3206492"/>
            <a:ext cx="228602" cy="1762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200" y="21600"/>
                </a:ln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68" name="꺾인 연결선 110"/>
          <p:cNvSpPr/>
          <p:nvPr/>
        </p:nvSpPr>
        <p:spPr>
          <a:xfrm>
            <a:off x="6670712" y="3197063"/>
            <a:ext cx="228602" cy="2644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200" y="21600"/>
                </a:lnTo>
              </a:path>
            </a:pathLst>
          </a:custGeom>
          <a:ln w="635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직사각형 5"/>
          <p:cNvGrpSpPr/>
          <p:nvPr/>
        </p:nvGrpSpPr>
        <p:grpSpPr>
          <a:xfrm>
            <a:off x="6512755" y="3205413"/>
            <a:ext cx="1728002" cy="2880004"/>
            <a:chOff x="0" y="0"/>
            <a:chExt cx="1728001" cy="2880002"/>
          </a:xfrm>
        </p:grpSpPr>
        <p:sp>
          <p:nvSpPr>
            <p:cNvPr id="770" name="직사각형"/>
            <p:cNvSpPr/>
            <p:nvPr/>
          </p:nvSpPr>
          <p:spPr>
            <a:xfrm>
              <a:off x="-1" y="-1"/>
              <a:ext cx="1728003" cy="288000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71" name="공통 서비스"/>
            <p:cNvSpPr txBox="1"/>
            <p:nvPr/>
          </p:nvSpPr>
          <p:spPr>
            <a:xfrm>
              <a:off x="52070" y="6350"/>
              <a:ext cx="1623863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600"/>
              </a:lvl1pPr>
            </a:lstStyle>
            <a:p>
              <a:pPr/>
              <a:r>
                <a:t>공통 서비스</a:t>
              </a:r>
            </a:p>
          </p:txBody>
        </p:sp>
      </p:grpSp>
      <p:sp>
        <p:nvSpPr>
          <p:cNvPr id="773" name="슬라이드 번호 개체 틀 1"/>
          <p:cNvSpPr txBox="1"/>
          <p:nvPr>
            <p:ph type="sldNum" sz="quarter" idx="4294967295"/>
          </p:nvPr>
        </p:nvSpPr>
        <p:spPr>
          <a:xfrm>
            <a:off x="5369602" y="7225855"/>
            <a:ext cx="168507" cy="2285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4" name="제목 2"/>
          <p:cNvSpPr txBox="1"/>
          <p:nvPr>
            <p:ph type="title"/>
          </p:nvPr>
        </p:nvSpPr>
        <p:spPr>
          <a:xfrm>
            <a:off x="431314" y="464699"/>
            <a:ext cx="4348433" cy="369334"/>
          </a:xfrm>
          <a:prstGeom prst="rect">
            <a:avLst/>
          </a:prstGeom>
        </p:spPr>
        <p:txBody>
          <a:bodyPr/>
          <a:lstStyle/>
          <a:p>
            <a:pPr/>
            <a:r>
              <a:t>FrontEnd(UI) / BackEnd Service 구성</a:t>
            </a:r>
          </a:p>
        </p:txBody>
      </p:sp>
      <p:grpSp>
        <p:nvGrpSpPr>
          <p:cNvPr id="777" name="직사각형 6"/>
          <p:cNvGrpSpPr/>
          <p:nvPr/>
        </p:nvGrpSpPr>
        <p:grpSpPr>
          <a:xfrm>
            <a:off x="6615747" y="3730735"/>
            <a:ext cx="1512004" cy="635524"/>
            <a:chOff x="0" y="0"/>
            <a:chExt cx="1512003" cy="635523"/>
          </a:xfrm>
        </p:grpSpPr>
        <p:sp>
          <p:nvSpPr>
            <p:cNvPr id="775" name="직사각형"/>
            <p:cNvSpPr/>
            <p:nvPr/>
          </p:nvSpPr>
          <p:spPr>
            <a:xfrm>
              <a:off x="-1" y="-1"/>
              <a:ext cx="1512004" cy="635525"/>
            </a:xfrm>
            <a:prstGeom prst="rect">
              <a:avLst/>
            </a:prstGeom>
            <a:gradFill flip="none" rotWithShape="1">
              <a:gsLst>
                <a:gs pos="0">
                  <a:srgbClr val="B0CBE9"/>
                </a:gs>
                <a:gs pos="50000">
                  <a:srgbClr val="A1C1E5"/>
                </a:gs>
                <a:gs pos="100000">
                  <a:srgbClr val="91B9E4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76" name="인증…"/>
            <p:cNvSpPr txBox="1"/>
            <p:nvPr/>
          </p:nvSpPr>
          <p:spPr>
            <a:xfrm>
              <a:off x="48894" y="100590"/>
              <a:ext cx="1414213" cy="434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/>
              </a:pPr>
              <a:r>
                <a:t>인증</a:t>
              </a:r>
            </a:p>
            <a:p>
              <a:pPr algn="ctr">
                <a:defRPr sz="800"/>
              </a:pPr>
              <a:r>
                <a:t>dsp-auth/dsp</a:t>
              </a:r>
              <a:r>
                <a:rPr sz="1000"/>
                <a:t>-svc-auth</a:t>
              </a:r>
            </a:p>
          </p:txBody>
        </p:sp>
      </p:grpSp>
      <p:grpSp>
        <p:nvGrpSpPr>
          <p:cNvPr id="780" name="직사각형 7"/>
          <p:cNvGrpSpPr/>
          <p:nvPr/>
        </p:nvGrpSpPr>
        <p:grpSpPr>
          <a:xfrm>
            <a:off x="6615747" y="4450950"/>
            <a:ext cx="1512004" cy="474229"/>
            <a:chOff x="0" y="0"/>
            <a:chExt cx="1512003" cy="474228"/>
          </a:xfrm>
        </p:grpSpPr>
        <p:sp>
          <p:nvSpPr>
            <p:cNvPr id="778" name="직사각형"/>
            <p:cNvSpPr/>
            <p:nvPr/>
          </p:nvSpPr>
          <p:spPr>
            <a:xfrm>
              <a:off x="-1" y="-1"/>
              <a:ext cx="1512004" cy="474230"/>
            </a:xfrm>
            <a:prstGeom prst="rect">
              <a:avLst/>
            </a:prstGeom>
            <a:gradFill flip="none" rotWithShape="1">
              <a:gsLst>
                <a:gs pos="0">
                  <a:srgbClr val="B0CBE9"/>
                </a:gs>
                <a:gs pos="50000">
                  <a:srgbClr val="A1C1E5"/>
                </a:gs>
                <a:gs pos="100000">
                  <a:srgbClr val="91B9E4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79" name="파일서버…"/>
            <p:cNvSpPr txBox="1"/>
            <p:nvPr/>
          </p:nvSpPr>
          <p:spPr>
            <a:xfrm>
              <a:off x="48894" y="19942"/>
              <a:ext cx="1414213" cy="434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/>
              </a:pPr>
              <a:r>
                <a:t>파일서버</a:t>
              </a:r>
            </a:p>
            <a:p>
              <a:pPr algn="ctr">
                <a:defRPr sz="1000"/>
              </a:pPr>
              <a:r>
                <a:t>dsp-ms-fileserver</a:t>
              </a:r>
            </a:p>
          </p:txBody>
        </p:sp>
      </p:grpSp>
      <p:grpSp>
        <p:nvGrpSpPr>
          <p:cNvPr id="783" name="직사각형 8"/>
          <p:cNvGrpSpPr/>
          <p:nvPr/>
        </p:nvGrpSpPr>
        <p:grpSpPr>
          <a:xfrm>
            <a:off x="2392820" y="3205413"/>
            <a:ext cx="1692003" cy="2880004"/>
            <a:chOff x="0" y="0"/>
            <a:chExt cx="1692001" cy="2880002"/>
          </a:xfrm>
        </p:grpSpPr>
        <p:sp>
          <p:nvSpPr>
            <p:cNvPr id="781" name="직사각형"/>
            <p:cNvSpPr/>
            <p:nvPr/>
          </p:nvSpPr>
          <p:spPr>
            <a:xfrm>
              <a:off x="-1" y="-1"/>
              <a:ext cx="1692003" cy="288000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1600"/>
              </a:pPr>
            </a:p>
          </p:txBody>
        </p:sp>
        <p:sp>
          <p:nvSpPr>
            <p:cNvPr id="782" name="Front(UI)"/>
            <p:cNvSpPr txBox="1"/>
            <p:nvPr/>
          </p:nvSpPr>
          <p:spPr>
            <a:xfrm>
              <a:off x="52069" y="6350"/>
              <a:ext cx="1587863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600"/>
              </a:lvl1pPr>
            </a:lstStyle>
            <a:p>
              <a:pPr/>
              <a:r>
                <a:t>Front(UI)</a:t>
              </a:r>
            </a:p>
          </p:txBody>
        </p:sp>
      </p:grpSp>
      <p:grpSp>
        <p:nvGrpSpPr>
          <p:cNvPr id="786" name="직사각형 9"/>
          <p:cNvGrpSpPr/>
          <p:nvPr/>
        </p:nvGrpSpPr>
        <p:grpSpPr>
          <a:xfrm>
            <a:off x="2468203" y="4588788"/>
            <a:ext cx="1548002" cy="699771"/>
            <a:chOff x="0" y="0"/>
            <a:chExt cx="1548001" cy="699770"/>
          </a:xfrm>
        </p:grpSpPr>
        <p:sp>
          <p:nvSpPr>
            <p:cNvPr id="784" name="직사각형"/>
            <p:cNvSpPr/>
            <p:nvPr/>
          </p:nvSpPr>
          <p:spPr>
            <a:xfrm>
              <a:off x="-1" y="-1"/>
              <a:ext cx="1548002" cy="699772"/>
            </a:xfrm>
            <a:prstGeom prst="rect">
              <a:avLst/>
            </a:prstGeom>
            <a:gradFill flip="none" rotWithShape="1">
              <a:gsLst>
                <a:gs pos="0">
                  <a:srgbClr val="B0CBE9"/>
                </a:gs>
                <a:gs pos="50000">
                  <a:srgbClr val="A1C1E5"/>
                </a:gs>
                <a:gs pos="100000">
                  <a:srgbClr val="91B9E4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5" name="업무 UI…"/>
            <p:cNvSpPr txBox="1"/>
            <p:nvPr/>
          </p:nvSpPr>
          <p:spPr>
            <a:xfrm>
              <a:off x="48894" y="12064"/>
              <a:ext cx="1450214" cy="675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/>
              </a:pPr>
              <a:r>
                <a:t>업무 UI</a:t>
              </a:r>
            </a:p>
            <a:p>
              <a:pPr algn="ctr">
                <a:defRPr sz="900"/>
              </a:pPr>
              <a:r>
                <a:t>(React, Node)</a:t>
              </a:r>
            </a:p>
            <a:p>
              <a:pPr algn="ctr">
                <a:defRPr sz="800"/>
              </a:pPr>
              <a:r>
                <a:t>dsp-manage/dsp-ui-management</a:t>
              </a:r>
            </a:p>
          </p:txBody>
        </p:sp>
      </p:grpSp>
      <p:grpSp>
        <p:nvGrpSpPr>
          <p:cNvPr id="789" name="직사각형 10"/>
          <p:cNvGrpSpPr/>
          <p:nvPr/>
        </p:nvGrpSpPr>
        <p:grpSpPr>
          <a:xfrm>
            <a:off x="2468202" y="3806808"/>
            <a:ext cx="1548004" cy="586739"/>
            <a:chOff x="0" y="-1"/>
            <a:chExt cx="1548002" cy="586738"/>
          </a:xfrm>
        </p:grpSpPr>
        <p:sp>
          <p:nvSpPr>
            <p:cNvPr id="787" name="직사각형"/>
            <p:cNvSpPr/>
            <p:nvPr/>
          </p:nvSpPr>
          <p:spPr>
            <a:xfrm>
              <a:off x="-1" y="42067"/>
              <a:ext cx="1548003" cy="502606"/>
            </a:xfrm>
            <a:prstGeom prst="rect">
              <a:avLst/>
            </a:prstGeom>
            <a:gradFill flip="none" rotWithShape="1">
              <a:gsLst>
                <a:gs pos="0">
                  <a:srgbClr val="B0CBE9"/>
                </a:gs>
                <a:gs pos="50000">
                  <a:srgbClr val="A1C1E5"/>
                </a:gs>
                <a:gs pos="100000">
                  <a:srgbClr val="91B9E4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788" name="관제 UI…"/>
            <p:cNvSpPr txBox="1"/>
            <p:nvPr/>
          </p:nvSpPr>
          <p:spPr>
            <a:xfrm>
              <a:off x="48894" y="-2"/>
              <a:ext cx="1450214" cy="586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/>
              </a:pPr>
              <a:r>
                <a:t>관제 UI</a:t>
              </a:r>
            </a:p>
            <a:p>
              <a:pPr algn="ctr">
                <a:defRPr sz="1000"/>
              </a:pPr>
              <a:r>
                <a:t>(React, Node)</a:t>
              </a:r>
            </a:p>
            <a:p>
              <a:pPr algn="ctr">
                <a:defRPr sz="800"/>
              </a:pPr>
              <a:r>
                <a:t>dsp-control/dsp</a:t>
              </a:r>
              <a:r>
                <a:rPr sz="1000"/>
                <a:t>-ui-control</a:t>
              </a:r>
            </a:p>
          </p:txBody>
        </p:sp>
      </p:grpSp>
      <p:grpSp>
        <p:nvGrpSpPr>
          <p:cNvPr id="792" name="직사각형 11"/>
          <p:cNvGrpSpPr/>
          <p:nvPr/>
        </p:nvGrpSpPr>
        <p:grpSpPr>
          <a:xfrm>
            <a:off x="2531108" y="1882293"/>
            <a:ext cx="1410907" cy="526246"/>
            <a:chOff x="-1" y="0"/>
            <a:chExt cx="1410905" cy="526245"/>
          </a:xfrm>
        </p:grpSpPr>
        <p:sp>
          <p:nvSpPr>
            <p:cNvPr id="790" name="직사각형"/>
            <p:cNvSpPr/>
            <p:nvPr/>
          </p:nvSpPr>
          <p:spPr>
            <a:xfrm>
              <a:off x="-2" y="-1"/>
              <a:ext cx="1410907" cy="526246"/>
            </a:xfrm>
            <a:prstGeom prst="rect">
              <a:avLst/>
            </a:prstGeom>
            <a:gradFill flip="none" rotWithShape="1">
              <a:gsLst>
                <a:gs pos="0">
                  <a:srgbClr val="B4D4A5"/>
                </a:gs>
                <a:gs pos="50000">
                  <a:srgbClr val="A9CD97"/>
                </a:gs>
                <a:gs pos="100000">
                  <a:srgbClr val="9BC985"/>
                </a:gs>
              </a:gsLst>
              <a:lin ang="5400000" scaled="0"/>
            </a:gradFill>
            <a:ln w="635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791" name="Ingress…"/>
            <p:cNvSpPr txBox="1"/>
            <p:nvPr/>
          </p:nvSpPr>
          <p:spPr>
            <a:xfrm>
              <a:off x="48894" y="39601"/>
              <a:ext cx="1313116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/>
              </a:pPr>
              <a:r>
                <a:t>Ingress</a:t>
              </a:r>
            </a:p>
            <a:p>
              <a:pPr algn="ctr">
                <a:defRPr sz="1200"/>
              </a:pPr>
              <a:r>
                <a:t>(SSL)</a:t>
              </a:r>
            </a:p>
          </p:txBody>
        </p:sp>
      </p:grpSp>
      <p:grpSp>
        <p:nvGrpSpPr>
          <p:cNvPr id="795" name="직사각형 12"/>
          <p:cNvGrpSpPr/>
          <p:nvPr/>
        </p:nvGrpSpPr>
        <p:grpSpPr>
          <a:xfrm>
            <a:off x="4454011" y="1882293"/>
            <a:ext cx="1584179" cy="508706"/>
            <a:chOff x="0" y="-1"/>
            <a:chExt cx="1584178" cy="508704"/>
          </a:xfrm>
        </p:grpSpPr>
        <p:sp>
          <p:nvSpPr>
            <p:cNvPr id="793" name="직사각형"/>
            <p:cNvSpPr/>
            <p:nvPr/>
          </p:nvSpPr>
          <p:spPr>
            <a:xfrm>
              <a:off x="-1" y="-2"/>
              <a:ext cx="1584179" cy="508706"/>
            </a:xfrm>
            <a:prstGeom prst="rect">
              <a:avLst/>
            </a:prstGeom>
            <a:gradFill flip="none" rotWithShape="1">
              <a:gsLst>
                <a:gs pos="0">
                  <a:srgbClr val="B4D4A5"/>
                </a:gs>
                <a:gs pos="50000">
                  <a:srgbClr val="A9CD97"/>
                </a:gs>
                <a:gs pos="100000">
                  <a:srgbClr val="9BC985"/>
                </a:gs>
              </a:gsLst>
              <a:lin ang="5400000" scaled="0"/>
            </a:gradFill>
            <a:ln w="635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794" name="Zuul Gateway…"/>
            <p:cNvSpPr txBox="1"/>
            <p:nvPr/>
          </p:nvSpPr>
          <p:spPr>
            <a:xfrm>
              <a:off x="48895" y="43530"/>
              <a:ext cx="1486389" cy="421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/>
              </a:pPr>
              <a:r>
                <a:t>Zuul Gateway</a:t>
              </a:r>
            </a:p>
            <a:p>
              <a:pPr algn="ctr">
                <a:defRPr sz="1000"/>
              </a:pPr>
              <a:r>
                <a:t>(GW / Load Balancing)</a:t>
              </a:r>
            </a:p>
          </p:txBody>
        </p:sp>
      </p:grpSp>
      <p:sp>
        <p:nvSpPr>
          <p:cNvPr id="796" name="직선 연결선 13"/>
          <p:cNvSpPr/>
          <p:nvPr/>
        </p:nvSpPr>
        <p:spPr>
          <a:xfrm flipH="1">
            <a:off x="3945175" y="2140116"/>
            <a:ext cx="505663" cy="2209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7" name="직선 연결선 14"/>
          <p:cNvSpPr/>
          <p:nvPr/>
        </p:nvSpPr>
        <p:spPr>
          <a:xfrm>
            <a:off x="3236801" y="2411726"/>
            <a:ext cx="714" cy="787340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8" name="직선 연결선 15"/>
          <p:cNvSpPr/>
          <p:nvPr/>
        </p:nvSpPr>
        <p:spPr>
          <a:xfrm>
            <a:off x="5246594" y="2394262"/>
            <a:ext cx="1554" cy="804803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9" name="직선 연결선 17"/>
          <p:cNvSpPr/>
          <p:nvPr/>
        </p:nvSpPr>
        <p:spPr>
          <a:xfrm>
            <a:off x="5464890" y="2394262"/>
            <a:ext cx="1041517" cy="1226349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802" name="직사각형 18"/>
          <p:cNvGrpSpPr/>
          <p:nvPr/>
        </p:nvGrpSpPr>
        <p:grpSpPr>
          <a:xfrm>
            <a:off x="8247787" y="2317574"/>
            <a:ext cx="1080124" cy="508704"/>
            <a:chOff x="-1" y="0"/>
            <a:chExt cx="1080123" cy="508703"/>
          </a:xfrm>
        </p:grpSpPr>
        <p:sp>
          <p:nvSpPr>
            <p:cNvPr id="800" name="직사각형"/>
            <p:cNvSpPr/>
            <p:nvPr/>
          </p:nvSpPr>
          <p:spPr>
            <a:xfrm>
              <a:off x="-2" y="-1"/>
              <a:ext cx="1080124" cy="508704"/>
            </a:xfrm>
            <a:prstGeom prst="rect">
              <a:avLst/>
            </a:prstGeom>
            <a:gradFill flip="none" rotWithShape="1">
              <a:gsLst>
                <a:gs pos="0">
                  <a:srgbClr val="B4D4A5"/>
                </a:gs>
                <a:gs pos="50000">
                  <a:srgbClr val="A9CD97"/>
                </a:gs>
                <a:gs pos="100000">
                  <a:srgbClr val="9BC985"/>
                </a:gs>
              </a:gsLst>
              <a:lin ang="5400000" scaled="0"/>
            </a:gradFill>
            <a:ln w="635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1" name="Config…"/>
            <p:cNvSpPr txBox="1"/>
            <p:nvPr/>
          </p:nvSpPr>
          <p:spPr>
            <a:xfrm>
              <a:off x="48894" y="30830"/>
              <a:ext cx="982333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/>
              </a:pPr>
              <a:r>
                <a:t>Config</a:t>
              </a:r>
            </a:p>
            <a:p>
              <a:pPr algn="ctr">
                <a:defRPr sz="1200"/>
              </a:pPr>
              <a:r>
                <a:t>(ConfigMap)</a:t>
              </a:r>
            </a:p>
          </p:txBody>
        </p:sp>
      </p:grpSp>
      <p:grpSp>
        <p:nvGrpSpPr>
          <p:cNvPr id="805" name="직사각형 19"/>
          <p:cNvGrpSpPr/>
          <p:nvPr/>
        </p:nvGrpSpPr>
        <p:grpSpPr>
          <a:xfrm>
            <a:off x="7059345" y="2290271"/>
            <a:ext cx="1080123" cy="548640"/>
            <a:chOff x="0" y="-1"/>
            <a:chExt cx="1080122" cy="548638"/>
          </a:xfrm>
        </p:grpSpPr>
        <p:sp>
          <p:nvSpPr>
            <p:cNvPr id="803" name="직사각형"/>
            <p:cNvSpPr/>
            <p:nvPr/>
          </p:nvSpPr>
          <p:spPr>
            <a:xfrm>
              <a:off x="-1" y="19969"/>
              <a:ext cx="1080123" cy="508703"/>
            </a:xfrm>
            <a:prstGeom prst="rect">
              <a:avLst/>
            </a:prstGeom>
            <a:gradFill flip="none" rotWithShape="1">
              <a:gsLst>
                <a:gs pos="0">
                  <a:srgbClr val="B4D4A5"/>
                </a:gs>
                <a:gs pos="50000">
                  <a:srgbClr val="A9CD97"/>
                </a:gs>
                <a:gs pos="100000">
                  <a:srgbClr val="9BC985"/>
                </a:gs>
              </a:gsLst>
              <a:lin ang="5400000" scaled="0"/>
            </a:gradFill>
            <a:ln w="635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/>
              </a:pPr>
            </a:p>
          </p:txBody>
        </p:sp>
        <p:sp>
          <p:nvSpPr>
            <p:cNvPr id="804" name="Eureka…"/>
            <p:cNvSpPr txBox="1"/>
            <p:nvPr/>
          </p:nvSpPr>
          <p:spPr>
            <a:xfrm>
              <a:off x="48894" y="-1"/>
              <a:ext cx="982333" cy="548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/>
              </a:pPr>
              <a:r>
                <a:t>Eureka</a:t>
              </a:r>
            </a:p>
            <a:p>
              <a:pPr algn="ctr">
                <a:defRPr sz="900"/>
              </a:pPr>
              <a:r>
                <a:t>(Service Discovery)</a:t>
              </a:r>
            </a:p>
          </p:txBody>
        </p:sp>
      </p:grpSp>
      <p:grpSp>
        <p:nvGrpSpPr>
          <p:cNvPr id="808" name="직사각형 20"/>
          <p:cNvGrpSpPr/>
          <p:nvPr/>
        </p:nvGrpSpPr>
        <p:grpSpPr>
          <a:xfrm>
            <a:off x="7059345" y="1625712"/>
            <a:ext cx="1080123" cy="548639"/>
            <a:chOff x="0" y="-1"/>
            <a:chExt cx="1080122" cy="548638"/>
          </a:xfrm>
        </p:grpSpPr>
        <p:sp>
          <p:nvSpPr>
            <p:cNvPr id="806" name="직사각형"/>
            <p:cNvSpPr/>
            <p:nvPr/>
          </p:nvSpPr>
          <p:spPr>
            <a:xfrm>
              <a:off x="-1" y="19969"/>
              <a:ext cx="1080123" cy="508703"/>
            </a:xfrm>
            <a:prstGeom prst="rect">
              <a:avLst/>
            </a:prstGeom>
            <a:gradFill flip="none" rotWithShape="1">
              <a:gsLst>
                <a:gs pos="0">
                  <a:srgbClr val="B4D4A5"/>
                </a:gs>
                <a:gs pos="50000">
                  <a:srgbClr val="A9CD97"/>
                </a:gs>
                <a:gs pos="100000">
                  <a:srgbClr val="9BC985"/>
                </a:gs>
              </a:gsLst>
              <a:lin ang="5400000" scaled="0"/>
            </a:gradFill>
            <a:ln w="635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900"/>
              </a:pPr>
            </a:p>
          </p:txBody>
        </p:sp>
        <p:sp>
          <p:nvSpPr>
            <p:cNvPr id="807" name="Zipkin…"/>
            <p:cNvSpPr txBox="1"/>
            <p:nvPr/>
          </p:nvSpPr>
          <p:spPr>
            <a:xfrm>
              <a:off x="48894" y="-1"/>
              <a:ext cx="982333" cy="548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/>
              </a:pPr>
              <a:r>
                <a:t>Zipkin</a:t>
              </a:r>
              <a:endParaRPr sz="900"/>
            </a:p>
            <a:p>
              <a:pPr algn="ctr">
                <a:defRPr sz="900"/>
              </a:pPr>
              <a:r>
                <a:t>(Distributed tracing)</a:t>
              </a:r>
            </a:p>
          </p:txBody>
        </p:sp>
      </p:grpSp>
      <p:sp>
        <p:nvSpPr>
          <p:cNvPr id="809" name="직선 연결선 21"/>
          <p:cNvSpPr/>
          <p:nvPr/>
        </p:nvSpPr>
        <p:spPr>
          <a:xfrm flipH="1">
            <a:off x="6041511" y="1954652"/>
            <a:ext cx="1014661" cy="102020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0" name="직선 연결선 22"/>
          <p:cNvSpPr/>
          <p:nvPr/>
        </p:nvSpPr>
        <p:spPr>
          <a:xfrm flipH="1" flipV="1">
            <a:off x="6041511" y="2281290"/>
            <a:ext cx="1014661" cy="184518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813" name="직사각형 23"/>
          <p:cNvGrpSpPr/>
          <p:nvPr/>
        </p:nvGrpSpPr>
        <p:grpSpPr>
          <a:xfrm>
            <a:off x="8247787" y="1645682"/>
            <a:ext cx="1080124" cy="508704"/>
            <a:chOff x="-1" y="0"/>
            <a:chExt cx="1080123" cy="508703"/>
          </a:xfrm>
        </p:grpSpPr>
        <p:sp>
          <p:nvSpPr>
            <p:cNvPr id="811" name="직사각형"/>
            <p:cNvSpPr/>
            <p:nvPr/>
          </p:nvSpPr>
          <p:spPr>
            <a:xfrm>
              <a:off x="-2" y="-1"/>
              <a:ext cx="1080124" cy="508704"/>
            </a:xfrm>
            <a:prstGeom prst="rect">
              <a:avLst/>
            </a:prstGeom>
            <a:gradFill flip="none" rotWithShape="1">
              <a:gsLst>
                <a:gs pos="0">
                  <a:srgbClr val="B4D4A5"/>
                </a:gs>
                <a:gs pos="50000">
                  <a:srgbClr val="A9CD97"/>
                </a:gs>
                <a:gs pos="100000">
                  <a:srgbClr val="9BC985"/>
                </a:gs>
              </a:gsLst>
              <a:lin ang="5400000" scaled="0"/>
            </a:gradFill>
            <a:ln w="635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200"/>
              </a:pPr>
            </a:p>
          </p:txBody>
        </p:sp>
        <p:sp>
          <p:nvSpPr>
            <p:cNvPr id="812" name="Hystrix"/>
            <p:cNvSpPr txBox="1"/>
            <p:nvPr/>
          </p:nvSpPr>
          <p:spPr>
            <a:xfrm>
              <a:off x="48894" y="119730"/>
              <a:ext cx="982333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200"/>
              </a:lvl1pPr>
            </a:lstStyle>
            <a:p>
              <a:pPr/>
              <a:r>
                <a:t>Hystrix</a:t>
              </a:r>
            </a:p>
          </p:txBody>
        </p:sp>
      </p:grpSp>
      <p:grpSp>
        <p:nvGrpSpPr>
          <p:cNvPr id="816" name="직사각형 24"/>
          <p:cNvGrpSpPr/>
          <p:nvPr/>
        </p:nvGrpSpPr>
        <p:grpSpPr>
          <a:xfrm>
            <a:off x="564637" y="6491088"/>
            <a:ext cx="9519046" cy="863608"/>
            <a:chOff x="0" y="0"/>
            <a:chExt cx="9519045" cy="863606"/>
          </a:xfrm>
        </p:grpSpPr>
        <p:sp>
          <p:nvSpPr>
            <p:cNvPr id="814" name="직사각형"/>
            <p:cNvSpPr/>
            <p:nvPr/>
          </p:nvSpPr>
          <p:spPr>
            <a:xfrm>
              <a:off x="-1" y="-1"/>
              <a:ext cx="9519046" cy="8636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1600"/>
              </a:pPr>
            </a:p>
          </p:txBody>
        </p:sp>
        <p:sp>
          <p:nvSpPr>
            <p:cNvPr id="815" name="Backing Service"/>
            <p:cNvSpPr txBox="1"/>
            <p:nvPr/>
          </p:nvSpPr>
          <p:spPr>
            <a:xfrm>
              <a:off x="52069" y="6349"/>
              <a:ext cx="9414906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600"/>
              </a:lvl1pPr>
            </a:lstStyle>
            <a:p>
              <a:pPr/>
              <a:r>
                <a:t>Backing Service</a:t>
              </a:r>
            </a:p>
          </p:txBody>
        </p:sp>
      </p:grpSp>
      <p:grpSp>
        <p:nvGrpSpPr>
          <p:cNvPr id="819" name="직사각형 25"/>
          <p:cNvGrpSpPr/>
          <p:nvPr/>
        </p:nvGrpSpPr>
        <p:grpSpPr>
          <a:xfrm>
            <a:off x="660233" y="6827579"/>
            <a:ext cx="1584179" cy="451561"/>
            <a:chOff x="-1" y="0"/>
            <a:chExt cx="1584178" cy="451559"/>
          </a:xfrm>
        </p:grpSpPr>
        <p:sp>
          <p:nvSpPr>
            <p:cNvPr id="817" name="직사각형"/>
            <p:cNvSpPr/>
            <p:nvPr/>
          </p:nvSpPr>
          <p:spPr>
            <a:xfrm>
              <a:off x="-2" y="0"/>
              <a:ext cx="1584180" cy="451561"/>
            </a:xfrm>
            <a:prstGeom prst="rect">
              <a:avLst/>
            </a:prstGeom>
            <a:gradFill flip="none" rotWithShape="1"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818" name="NoSql…"/>
            <p:cNvSpPr txBox="1"/>
            <p:nvPr/>
          </p:nvSpPr>
          <p:spPr>
            <a:xfrm>
              <a:off x="40308" y="2260"/>
              <a:ext cx="1503563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/>
              </a:pPr>
              <a:r>
                <a:t>NoSql</a:t>
              </a:r>
            </a:p>
            <a:p>
              <a:pPr algn="ctr">
                <a:defRPr sz="1200"/>
              </a:pPr>
              <a:r>
                <a:t>(Elastic Search)</a:t>
              </a:r>
            </a:p>
          </p:txBody>
        </p:sp>
      </p:grpSp>
      <p:grpSp>
        <p:nvGrpSpPr>
          <p:cNvPr id="822" name="직사각형 26"/>
          <p:cNvGrpSpPr/>
          <p:nvPr/>
        </p:nvGrpSpPr>
        <p:grpSpPr>
          <a:xfrm>
            <a:off x="2549133" y="6827579"/>
            <a:ext cx="1584180" cy="451559"/>
            <a:chOff x="-1" y="0"/>
            <a:chExt cx="1584178" cy="451557"/>
          </a:xfrm>
        </p:grpSpPr>
        <p:sp>
          <p:nvSpPr>
            <p:cNvPr id="820" name="직사각형"/>
            <p:cNvSpPr/>
            <p:nvPr/>
          </p:nvSpPr>
          <p:spPr>
            <a:xfrm>
              <a:off x="-2" y="-1"/>
              <a:ext cx="1584180" cy="451559"/>
            </a:xfrm>
            <a:prstGeom prst="rect">
              <a:avLst/>
            </a:prstGeom>
            <a:gradFill flip="none" rotWithShape="1"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821" name="RDB…"/>
            <p:cNvSpPr txBox="1"/>
            <p:nvPr/>
          </p:nvSpPr>
          <p:spPr>
            <a:xfrm>
              <a:off x="40308" y="2259"/>
              <a:ext cx="1503563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/>
              </a:pPr>
              <a:r>
                <a:t>RDB</a:t>
              </a:r>
            </a:p>
            <a:p>
              <a:pPr algn="ctr">
                <a:defRPr sz="1200"/>
              </a:pPr>
              <a:r>
                <a:t>(PostgreSQL)</a:t>
              </a:r>
            </a:p>
          </p:txBody>
        </p:sp>
      </p:grpSp>
      <p:sp>
        <p:nvSpPr>
          <p:cNvPr id="823" name="직사각형 27"/>
          <p:cNvSpPr/>
          <p:nvPr/>
        </p:nvSpPr>
        <p:spPr>
          <a:xfrm>
            <a:off x="8778464" y="1239569"/>
            <a:ext cx="312316" cy="195183"/>
          </a:xfrm>
          <a:prstGeom prst="rect">
            <a:avLst/>
          </a:prstGeom>
          <a:gradFill>
            <a:gsLst>
              <a:gs pos="0">
                <a:srgbClr val="B0CBE9"/>
              </a:gs>
              <a:gs pos="50000">
                <a:srgbClr val="A1C1E5"/>
              </a:gs>
              <a:gs pos="100000">
                <a:srgbClr val="91B9E4"/>
              </a:gs>
            </a:gsLst>
            <a:lin ang="5400000"/>
          </a:gradFill>
          <a:ln w="635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200"/>
            </a:pPr>
          </a:p>
        </p:txBody>
      </p:sp>
      <p:sp>
        <p:nvSpPr>
          <p:cNvPr id="824" name="직사각형 28"/>
          <p:cNvSpPr/>
          <p:nvPr/>
        </p:nvSpPr>
        <p:spPr>
          <a:xfrm>
            <a:off x="7240961" y="1239569"/>
            <a:ext cx="315548" cy="195183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9CD97"/>
              </a:gs>
              <a:gs pos="100000">
                <a:srgbClr val="9BC985"/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200"/>
            </a:pPr>
          </a:p>
        </p:txBody>
      </p:sp>
      <p:sp>
        <p:nvSpPr>
          <p:cNvPr id="825" name="TextBox 29"/>
          <p:cNvSpPr txBox="1"/>
          <p:nvPr/>
        </p:nvSpPr>
        <p:spPr>
          <a:xfrm>
            <a:off x="9160580" y="1239570"/>
            <a:ext cx="964601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/>
            </a:lvl1pPr>
          </a:lstStyle>
          <a:p>
            <a:pPr/>
            <a:r>
              <a:t>Micro service</a:t>
            </a:r>
          </a:p>
        </p:txBody>
      </p:sp>
      <p:sp>
        <p:nvSpPr>
          <p:cNvPr id="826" name="TextBox 30"/>
          <p:cNvSpPr txBox="1"/>
          <p:nvPr/>
        </p:nvSpPr>
        <p:spPr>
          <a:xfrm>
            <a:off x="7635075" y="1239570"/>
            <a:ext cx="964601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/>
            </a:lvl1pPr>
          </a:lstStyle>
          <a:p>
            <a:pPr/>
            <a:r>
              <a:t>MSA Infra</a:t>
            </a:r>
          </a:p>
        </p:txBody>
      </p:sp>
      <p:grpSp>
        <p:nvGrpSpPr>
          <p:cNvPr id="829" name="직사각형 31"/>
          <p:cNvGrpSpPr/>
          <p:nvPr/>
        </p:nvGrpSpPr>
        <p:grpSpPr>
          <a:xfrm>
            <a:off x="6615747" y="5009870"/>
            <a:ext cx="1512004" cy="474229"/>
            <a:chOff x="0" y="0"/>
            <a:chExt cx="1512003" cy="474228"/>
          </a:xfrm>
        </p:grpSpPr>
        <p:sp>
          <p:nvSpPr>
            <p:cNvPr id="827" name="직사각형"/>
            <p:cNvSpPr/>
            <p:nvPr/>
          </p:nvSpPr>
          <p:spPr>
            <a:xfrm>
              <a:off x="-1" y="-1"/>
              <a:ext cx="1512004" cy="474230"/>
            </a:xfrm>
            <a:prstGeom prst="rect">
              <a:avLst/>
            </a:prstGeom>
            <a:gradFill flip="none" rotWithShape="1">
              <a:gsLst>
                <a:gs pos="0">
                  <a:srgbClr val="B0CBE9"/>
                </a:gs>
                <a:gs pos="50000">
                  <a:srgbClr val="A1C1E5"/>
                </a:gs>
                <a:gs pos="100000">
                  <a:srgbClr val="91B9E4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8" name="메일발송…"/>
            <p:cNvSpPr txBox="1"/>
            <p:nvPr/>
          </p:nvSpPr>
          <p:spPr>
            <a:xfrm>
              <a:off x="48894" y="19942"/>
              <a:ext cx="1414213" cy="434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/>
              </a:pPr>
              <a:r>
                <a:t>메일발송</a:t>
              </a:r>
            </a:p>
            <a:p>
              <a:pPr algn="ctr">
                <a:defRPr sz="1000"/>
              </a:pPr>
              <a:r>
                <a:t>dsp-ms-mail</a:t>
              </a:r>
            </a:p>
          </p:txBody>
        </p:sp>
      </p:grpSp>
      <p:grpSp>
        <p:nvGrpSpPr>
          <p:cNvPr id="832" name="직사각형 32"/>
          <p:cNvGrpSpPr/>
          <p:nvPr/>
        </p:nvGrpSpPr>
        <p:grpSpPr>
          <a:xfrm>
            <a:off x="4368935" y="3205413"/>
            <a:ext cx="1764004" cy="2880004"/>
            <a:chOff x="0" y="0"/>
            <a:chExt cx="1764002" cy="2880002"/>
          </a:xfrm>
        </p:grpSpPr>
        <p:sp>
          <p:nvSpPr>
            <p:cNvPr id="830" name="직사각형"/>
            <p:cNvSpPr/>
            <p:nvPr/>
          </p:nvSpPr>
          <p:spPr>
            <a:xfrm>
              <a:off x="-1" y="-1"/>
              <a:ext cx="1764004" cy="288000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1" name="Main 서비스"/>
            <p:cNvSpPr txBox="1"/>
            <p:nvPr/>
          </p:nvSpPr>
          <p:spPr>
            <a:xfrm>
              <a:off x="52068" y="6350"/>
              <a:ext cx="1659865" cy="346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600"/>
              </a:lvl1pPr>
            </a:lstStyle>
            <a:p>
              <a:pPr/>
              <a:r>
                <a:t>Main 서비스</a:t>
              </a:r>
            </a:p>
          </p:txBody>
        </p:sp>
      </p:grpSp>
      <p:grpSp>
        <p:nvGrpSpPr>
          <p:cNvPr id="835" name="직사각형 33"/>
          <p:cNvGrpSpPr/>
          <p:nvPr/>
        </p:nvGrpSpPr>
        <p:grpSpPr>
          <a:xfrm>
            <a:off x="4459787" y="3723515"/>
            <a:ext cx="1548003" cy="710447"/>
            <a:chOff x="0" y="0"/>
            <a:chExt cx="1548002" cy="710445"/>
          </a:xfrm>
        </p:grpSpPr>
        <p:sp>
          <p:nvSpPr>
            <p:cNvPr id="833" name="직사각형"/>
            <p:cNvSpPr/>
            <p:nvPr/>
          </p:nvSpPr>
          <p:spPr>
            <a:xfrm>
              <a:off x="-1" y="-1"/>
              <a:ext cx="1548003" cy="710446"/>
            </a:xfrm>
            <a:prstGeom prst="rect">
              <a:avLst/>
            </a:prstGeom>
            <a:gradFill flip="none" rotWithShape="1">
              <a:gsLst>
                <a:gs pos="0">
                  <a:srgbClr val="B0CBE9"/>
                </a:gs>
                <a:gs pos="50000">
                  <a:srgbClr val="A1C1E5"/>
                </a:gs>
                <a:gs pos="100000">
                  <a:srgbClr val="91B9E4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4" name="관제 서비스…"/>
            <p:cNvSpPr txBox="1"/>
            <p:nvPr/>
          </p:nvSpPr>
          <p:spPr>
            <a:xfrm>
              <a:off x="48894" y="138051"/>
              <a:ext cx="1450214" cy="434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/>
              </a:pPr>
              <a:r>
                <a:t>관제 서비스</a:t>
              </a:r>
            </a:p>
            <a:p>
              <a:pPr algn="ctr">
                <a:defRPr sz="800"/>
              </a:pPr>
              <a:r>
                <a:t>dsp-control/dsp</a:t>
              </a:r>
              <a:r>
                <a:rPr sz="1000"/>
                <a:t>-svc-control</a:t>
              </a:r>
            </a:p>
          </p:txBody>
        </p:sp>
      </p:grpSp>
      <p:grpSp>
        <p:nvGrpSpPr>
          <p:cNvPr id="838" name="직사각형 34"/>
          <p:cNvGrpSpPr/>
          <p:nvPr/>
        </p:nvGrpSpPr>
        <p:grpSpPr>
          <a:xfrm>
            <a:off x="4463689" y="4602856"/>
            <a:ext cx="1548003" cy="710447"/>
            <a:chOff x="0" y="0"/>
            <a:chExt cx="1548002" cy="710445"/>
          </a:xfrm>
        </p:grpSpPr>
        <p:sp>
          <p:nvSpPr>
            <p:cNvPr id="836" name="직사각형"/>
            <p:cNvSpPr/>
            <p:nvPr/>
          </p:nvSpPr>
          <p:spPr>
            <a:xfrm>
              <a:off x="-1" y="-1"/>
              <a:ext cx="1548003" cy="710446"/>
            </a:xfrm>
            <a:prstGeom prst="rect">
              <a:avLst/>
            </a:prstGeom>
            <a:gradFill flip="none" rotWithShape="1">
              <a:gsLst>
                <a:gs pos="0">
                  <a:srgbClr val="B0CBE9"/>
                </a:gs>
                <a:gs pos="50000">
                  <a:srgbClr val="A1C1E5"/>
                </a:gs>
                <a:gs pos="100000">
                  <a:srgbClr val="91B9E4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7" name="업무 서비스…"/>
            <p:cNvSpPr txBox="1"/>
            <p:nvPr/>
          </p:nvSpPr>
          <p:spPr>
            <a:xfrm>
              <a:off x="48894" y="61851"/>
              <a:ext cx="1450214" cy="586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/>
              </a:pPr>
              <a:r>
                <a:t>업무 서비스</a:t>
              </a:r>
            </a:p>
            <a:p>
              <a:pPr algn="ctr">
                <a:defRPr sz="1000"/>
              </a:pPr>
              <a:r>
                <a:t>dsp-manage/dsp-svc-management</a:t>
              </a:r>
            </a:p>
          </p:txBody>
        </p:sp>
      </p:grpSp>
      <p:grpSp>
        <p:nvGrpSpPr>
          <p:cNvPr id="841" name="직사각형 35"/>
          <p:cNvGrpSpPr/>
          <p:nvPr/>
        </p:nvGrpSpPr>
        <p:grpSpPr>
          <a:xfrm>
            <a:off x="6334260" y="6852979"/>
            <a:ext cx="1584180" cy="451560"/>
            <a:chOff x="-1" y="0"/>
            <a:chExt cx="1584178" cy="451558"/>
          </a:xfrm>
        </p:grpSpPr>
        <p:sp>
          <p:nvSpPr>
            <p:cNvPr id="839" name="직사각형"/>
            <p:cNvSpPr/>
            <p:nvPr/>
          </p:nvSpPr>
          <p:spPr>
            <a:xfrm>
              <a:off x="-2" y="0"/>
              <a:ext cx="1584180" cy="451559"/>
            </a:xfrm>
            <a:prstGeom prst="rect">
              <a:avLst/>
            </a:prstGeom>
            <a:gradFill flip="none" rotWithShape="1"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840" name="Message-Queue…"/>
            <p:cNvSpPr txBox="1"/>
            <p:nvPr/>
          </p:nvSpPr>
          <p:spPr>
            <a:xfrm>
              <a:off x="40308" y="2260"/>
              <a:ext cx="1503563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/>
              </a:pPr>
              <a:r>
                <a:t>Message-Queue</a:t>
              </a:r>
            </a:p>
            <a:p>
              <a:pPr algn="ctr">
                <a:defRPr sz="1200"/>
              </a:pPr>
              <a:r>
                <a:t>(Apache-Kafka)</a:t>
              </a:r>
            </a:p>
          </p:txBody>
        </p:sp>
      </p:grpSp>
      <p:grpSp>
        <p:nvGrpSpPr>
          <p:cNvPr id="844" name="직사각형 36"/>
          <p:cNvGrpSpPr/>
          <p:nvPr/>
        </p:nvGrpSpPr>
        <p:grpSpPr>
          <a:xfrm>
            <a:off x="6615750" y="5568791"/>
            <a:ext cx="1512004" cy="474229"/>
            <a:chOff x="0" y="0"/>
            <a:chExt cx="1512003" cy="474228"/>
          </a:xfrm>
        </p:grpSpPr>
        <p:sp>
          <p:nvSpPr>
            <p:cNvPr id="842" name="직사각형"/>
            <p:cNvSpPr/>
            <p:nvPr/>
          </p:nvSpPr>
          <p:spPr>
            <a:xfrm>
              <a:off x="-1" y="-1"/>
              <a:ext cx="1512004" cy="474230"/>
            </a:xfrm>
            <a:prstGeom prst="rect">
              <a:avLst/>
            </a:prstGeom>
            <a:gradFill flip="none" rotWithShape="1">
              <a:gsLst>
                <a:gs pos="0">
                  <a:srgbClr val="B0CBE9"/>
                </a:gs>
                <a:gs pos="50000">
                  <a:srgbClr val="A1C1E5"/>
                </a:gs>
                <a:gs pos="100000">
                  <a:srgbClr val="91B9E4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843" name="Websocket…"/>
            <p:cNvSpPr txBox="1"/>
            <p:nvPr/>
          </p:nvSpPr>
          <p:spPr>
            <a:xfrm>
              <a:off x="48894" y="26292"/>
              <a:ext cx="1414213" cy="421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/>
              </a:pPr>
              <a:r>
                <a:t>Websocket</a:t>
              </a:r>
            </a:p>
            <a:p>
              <a:pPr algn="ctr">
                <a:defRPr sz="1000"/>
              </a:pPr>
              <a:r>
                <a:t>dsp-websocket</a:t>
              </a:r>
            </a:p>
          </p:txBody>
        </p:sp>
      </p:grpSp>
      <p:grpSp>
        <p:nvGrpSpPr>
          <p:cNvPr id="847" name="직사각형 37"/>
          <p:cNvGrpSpPr/>
          <p:nvPr/>
        </p:nvGrpSpPr>
        <p:grpSpPr>
          <a:xfrm>
            <a:off x="8583703" y="3205415"/>
            <a:ext cx="1793673" cy="2880001"/>
            <a:chOff x="0" y="0"/>
            <a:chExt cx="1793672" cy="2880000"/>
          </a:xfrm>
        </p:grpSpPr>
        <p:sp>
          <p:nvSpPr>
            <p:cNvPr id="845" name="직사각형"/>
            <p:cNvSpPr/>
            <p:nvPr/>
          </p:nvSpPr>
          <p:spPr>
            <a:xfrm>
              <a:off x="-1" y="0"/>
              <a:ext cx="1793673" cy="28800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1600"/>
              </a:pPr>
            </a:p>
          </p:txBody>
        </p:sp>
        <p:sp>
          <p:nvSpPr>
            <p:cNvPr id="846" name="Batch"/>
            <p:cNvSpPr txBox="1"/>
            <p:nvPr/>
          </p:nvSpPr>
          <p:spPr>
            <a:xfrm>
              <a:off x="52070" y="6349"/>
              <a:ext cx="1689532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1600"/>
              </a:lvl1pPr>
            </a:lstStyle>
            <a:p>
              <a:pPr/>
              <a:r>
                <a:t>Batch</a:t>
              </a:r>
            </a:p>
          </p:txBody>
        </p:sp>
      </p:grpSp>
      <p:grpSp>
        <p:nvGrpSpPr>
          <p:cNvPr id="850" name="직사각형 38"/>
          <p:cNvGrpSpPr/>
          <p:nvPr/>
        </p:nvGrpSpPr>
        <p:grpSpPr>
          <a:xfrm>
            <a:off x="8710941" y="3590960"/>
            <a:ext cx="1512003" cy="574039"/>
            <a:chOff x="0" y="-1"/>
            <a:chExt cx="1512001" cy="574038"/>
          </a:xfrm>
        </p:grpSpPr>
        <p:sp>
          <p:nvSpPr>
            <p:cNvPr id="848" name="직사각형"/>
            <p:cNvSpPr/>
            <p:nvPr/>
          </p:nvSpPr>
          <p:spPr>
            <a:xfrm>
              <a:off x="0" y="34992"/>
              <a:ext cx="1512003" cy="504058"/>
            </a:xfrm>
            <a:prstGeom prst="rect">
              <a:avLst/>
            </a:prstGeom>
            <a:gradFill flip="none" rotWithShape="1">
              <a:gsLst>
                <a:gs pos="0">
                  <a:srgbClr val="B0CBE9"/>
                </a:gs>
                <a:gs pos="50000">
                  <a:srgbClr val="A1C1E5"/>
                </a:gs>
                <a:gs pos="100000">
                  <a:srgbClr val="91B9E4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9" name="ES Export…"/>
            <p:cNvSpPr txBox="1"/>
            <p:nvPr/>
          </p:nvSpPr>
          <p:spPr>
            <a:xfrm>
              <a:off x="48894" y="-1"/>
              <a:ext cx="1414213" cy="574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/>
              </a:pPr>
              <a:r>
                <a:t>ES Export</a:t>
              </a:r>
            </a:p>
            <a:p>
              <a:pPr algn="ctr">
                <a:defRPr sz="800"/>
              </a:pPr>
              <a:r>
                <a:t>dsp-batch/dsp</a:t>
              </a:r>
              <a:r>
                <a:rPr sz="1000"/>
                <a:t>-svc-log-export</a:t>
              </a:r>
            </a:p>
          </p:txBody>
        </p:sp>
      </p:grpSp>
      <p:grpSp>
        <p:nvGrpSpPr>
          <p:cNvPr id="853" name="직사각형 39"/>
          <p:cNvGrpSpPr/>
          <p:nvPr/>
        </p:nvGrpSpPr>
        <p:grpSpPr>
          <a:xfrm>
            <a:off x="8723538" y="4232682"/>
            <a:ext cx="1512003" cy="586739"/>
            <a:chOff x="0" y="-1"/>
            <a:chExt cx="1512001" cy="586738"/>
          </a:xfrm>
        </p:grpSpPr>
        <p:sp>
          <p:nvSpPr>
            <p:cNvPr id="851" name="직사각형"/>
            <p:cNvSpPr/>
            <p:nvPr/>
          </p:nvSpPr>
          <p:spPr>
            <a:xfrm>
              <a:off x="0" y="41341"/>
              <a:ext cx="1512003" cy="504058"/>
            </a:xfrm>
            <a:prstGeom prst="rect">
              <a:avLst/>
            </a:prstGeom>
            <a:gradFill flip="none" rotWithShape="1">
              <a:gsLst>
                <a:gs pos="0">
                  <a:srgbClr val="B0CBE9"/>
                </a:gs>
                <a:gs pos="50000">
                  <a:srgbClr val="A1C1E5"/>
                </a:gs>
                <a:gs pos="100000">
                  <a:srgbClr val="91B9E4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2" name="대시보드 통계…"/>
            <p:cNvSpPr txBox="1"/>
            <p:nvPr/>
          </p:nvSpPr>
          <p:spPr>
            <a:xfrm>
              <a:off x="48894" y="-2"/>
              <a:ext cx="1414213" cy="586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/>
              </a:pPr>
              <a:r>
                <a:t>대시보드 통계</a:t>
              </a:r>
            </a:p>
            <a:p>
              <a:pPr algn="ctr">
                <a:defRPr sz="1000"/>
              </a:pPr>
              <a:r>
                <a:t>dsp-batch/dsp-svc-statistics-batch</a:t>
              </a:r>
            </a:p>
          </p:txBody>
        </p:sp>
      </p:grpSp>
      <p:grpSp>
        <p:nvGrpSpPr>
          <p:cNvPr id="856" name="직사각형 40"/>
          <p:cNvGrpSpPr/>
          <p:nvPr/>
        </p:nvGrpSpPr>
        <p:grpSpPr>
          <a:xfrm>
            <a:off x="8723538" y="4880754"/>
            <a:ext cx="1512003" cy="586739"/>
            <a:chOff x="0" y="-1"/>
            <a:chExt cx="1512001" cy="586738"/>
          </a:xfrm>
        </p:grpSpPr>
        <p:sp>
          <p:nvSpPr>
            <p:cNvPr id="854" name="직사각형"/>
            <p:cNvSpPr/>
            <p:nvPr/>
          </p:nvSpPr>
          <p:spPr>
            <a:xfrm>
              <a:off x="0" y="41341"/>
              <a:ext cx="1512003" cy="504058"/>
            </a:xfrm>
            <a:prstGeom prst="rect">
              <a:avLst/>
            </a:prstGeom>
            <a:gradFill flip="none" rotWithShape="1">
              <a:gsLst>
                <a:gs pos="0">
                  <a:srgbClr val="B0CBE9"/>
                </a:gs>
                <a:gs pos="50000">
                  <a:srgbClr val="A1C1E5"/>
                </a:gs>
                <a:gs pos="100000">
                  <a:srgbClr val="91B9E4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5" name="보고서 배치…"/>
            <p:cNvSpPr txBox="1"/>
            <p:nvPr/>
          </p:nvSpPr>
          <p:spPr>
            <a:xfrm>
              <a:off x="48894" y="-2"/>
              <a:ext cx="1414213" cy="586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/>
              </a:pPr>
              <a:r>
                <a:t>보고서 배치</a:t>
              </a:r>
            </a:p>
            <a:p>
              <a:pPr algn="ctr">
                <a:defRPr sz="1000"/>
              </a:pPr>
              <a:r>
                <a:t>dsp-batch/dsp-svc-report-oz-batch</a:t>
              </a:r>
            </a:p>
          </p:txBody>
        </p:sp>
      </p:grpSp>
      <p:grpSp>
        <p:nvGrpSpPr>
          <p:cNvPr id="859" name="직사각형 41"/>
          <p:cNvGrpSpPr/>
          <p:nvPr/>
        </p:nvGrpSpPr>
        <p:grpSpPr>
          <a:xfrm>
            <a:off x="2468202" y="5445037"/>
            <a:ext cx="1548004" cy="548639"/>
            <a:chOff x="0" y="-1"/>
            <a:chExt cx="1548002" cy="548638"/>
          </a:xfrm>
        </p:grpSpPr>
        <p:sp>
          <p:nvSpPr>
            <p:cNvPr id="857" name="직사각형"/>
            <p:cNvSpPr/>
            <p:nvPr/>
          </p:nvSpPr>
          <p:spPr>
            <a:xfrm>
              <a:off x="-1" y="13890"/>
              <a:ext cx="1548003" cy="520862"/>
            </a:xfrm>
            <a:prstGeom prst="rect">
              <a:avLst/>
            </a:prstGeom>
            <a:gradFill flip="none" rotWithShape="1">
              <a:gsLst>
                <a:gs pos="0">
                  <a:srgbClr val="B0CBE9"/>
                </a:gs>
                <a:gs pos="50000">
                  <a:srgbClr val="A1C1E5"/>
                </a:gs>
                <a:gs pos="100000">
                  <a:srgbClr val="91B9E4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800"/>
              </a:pPr>
            </a:p>
          </p:txBody>
        </p:sp>
        <p:sp>
          <p:nvSpPr>
            <p:cNvPr id="858" name="Mobile APP…"/>
            <p:cNvSpPr txBox="1"/>
            <p:nvPr/>
          </p:nvSpPr>
          <p:spPr>
            <a:xfrm>
              <a:off x="48894" y="-1"/>
              <a:ext cx="1450214" cy="548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/>
              </a:pPr>
              <a:r>
                <a:t>Mobile APP</a:t>
              </a:r>
            </a:p>
            <a:p>
              <a:pPr algn="ctr">
                <a:defRPr sz="1000"/>
              </a:pPr>
              <a:r>
                <a:t>(React Native)</a:t>
              </a:r>
            </a:p>
            <a:p>
              <a:pPr algn="ctr">
                <a:defRPr sz="800"/>
              </a:pPr>
              <a:r>
                <a:t>dsp-app-mobile</a:t>
              </a:r>
            </a:p>
          </p:txBody>
        </p:sp>
      </p:grpSp>
      <p:grpSp>
        <p:nvGrpSpPr>
          <p:cNvPr id="862" name="직사각형 43"/>
          <p:cNvGrpSpPr/>
          <p:nvPr/>
        </p:nvGrpSpPr>
        <p:grpSpPr>
          <a:xfrm>
            <a:off x="8710940" y="5538960"/>
            <a:ext cx="1512004" cy="504060"/>
            <a:chOff x="0" y="0"/>
            <a:chExt cx="1512003" cy="504059"/>
          </a:xfrm>
        </p:grpSpPr>
        <p:sp>
          <p:nvSpPr>
            <p:cNvPr id="860" name="직사각형"/>
            <p:cNvSpPr/>
            <p:nvPr/>
          </p:nvSpPr>
          <p:spPr>
            <a:xfrm>
              <a:off x="-1" y="-1"/>
              <a:ext cx="1512004" cy="504060"/>
            </a:xfrm>
            <a:prstGeom prst="rect">
              <a:avLst/>
            </a:prstGeom>
            <a:gradFill flip="none" rotWithShape="1">
              <a:gsLst>
                <a:gs pos="0">
                  <a:srgbClr val="B0CBE9"/>
                </a:gs>
                <a:gs pos="50000">
                  <a:srgbClr val="A1C1E5"/>
                </a:gs>
                <a:gs pos="100000">
                  <a:srgbClr val="91B9E4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1" name="Mobile APP PUSH…"/>
            <p:cNvSpPr txBox="1"/>
            <p:nvPr/>
          </p:nvSpPr>
          <p:spPr>
            <a:xfrm>
              <a:off x="48894" y="41208"/>
              <a:ext cx="1414213" cy="421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/>
              </a:pPr>
              <a:r>
                <a:t>Mobile APP PUSH</a:t>
              </a:r>
            </a:p>
            <a:p>
              <a:pPr algn="ctr">
                <a:defRPr sz="1000"/>
              </a:pPr>
              <a:r>
                <a:t>dsp-ms-push</a:t>
              </a:r>
            </a:p>
          </p:txBody>
        </p:sp>
      </p:grpSp>
      <p:grpSp>
        <p:nvGrpSpPr>
          <p:cNvPr id="865" name="직사각형 45"/>
          <p:cNvGrpSpPr/>
          <p:nvPr/>
        </p:nvGrpSpPr>
        <p:grpSpPr>
          <a:xfrm>
            <a:off x="4463689" y="5538961"/>
            <a:ext cx="1548003" cy="474229"/>
            <a:chOff x="0" y="0"/>
            <a:chExt cx="1548002" cy="474228"/>
          </a:xfrm>
        </p:grpSpPr>
        <p:sp>
          <p:nvSpPr>
            <p:cNvPr id="863" name="직사각형"/>
            <p:cNvSpPr/>
            <p:nvPr/>
          </p:nvSpPr>
          <p:spPr>
            <a:xfrm>
              <a:off x="-1" y="-1"/>
              <a:ext cx="1548003" cy="474230"/>
            </a:xfrm>
            <a:prstGeom prst="rect">
              <a:avLst/>
            </a:prstGeom>
            <a:gradFill flip="none" rotWithShape="1">
              <a:gsLst>
                <a:gs pos="0">
                  <a:srgbClr val="B0CBE9"/>
                </a:gs>
                <a:gs pos="50000">
                  <a:srgbClr val="A1C1E5"/>
                </a:gs>
                <a:gs pos="100000">
                  <a:srgbClr val="91B9E4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4" name="Mobile…"/>
            <p:cNvSpPr txBox="1"/>
            <p:nvPr/>
          </p:nvSpPr>
          <p:spPr>
            <a:xfrm>
              <a:off x="48894" y="26292"/>
              <a:ext cx="1450214" cy="421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/>
              </a:pPr>
              <a:r>
                <a:t>Mobile</a:t>
              </a:r>
            </a:p>
            <a:p>
              <a:pPr algn="ctr">
                <a:defRPr sz="1000"/>
              </a:pPr>
              <a:r>
                <a:t>dsp-svc-mobile</a:t>
              </a:r>
            </a:p>
          </p:txBody>
        </p:sp>
      </p:grpSp>
      <p:grpSp>
        <p:nvGrpSpPr>
          <p:cNvPr id="868" name="직사각형 50"/>
          <p:cNvGrpSpPr/>
          <p:nvPr/>
        </p:nvGrpSpPr>
        <p:grpSpPr>
          <a:xfrm>
            <a:off x="9507616" y="2323537"/>
            <a:ext cx="576068" cy="508704"/>
            <a:chOff x="0" y="0"/>
            <a:chExt cx="576066" cy="508703"/>
          </a:xfrm>
        </p:grpSpPr>
        <p:sp>
          <p:nvSpPr>
            <p:cNvPr id="866" name="직사각형"/>
            <p:cNvSpPr/>
            <p:nvPr/>
          </p:nvSpPr>
          <p:spPr>
            <a:xfrm>
              <a:off x="-1" y="-1"/>
              <a:ext cx="576067" cy="508704"/>
            </a:xfrm>
            <a:prstGeom prst="rect">
              <a:avLst/>
            </a:prstGeom>
            <a:gradFill flip="none" rotWithShape="1"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7" name="GIT"/>
            <p:cNvSpPr txBox="1"/>
            <p:nvPr/>
          </p:nvSpPr>
          <p:spPr>
            <a:xfrm>
              <a:off x="48894" y="119730"/>
              <a:ext cx="478276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GIT</a:t>
              </a:r>
            </a:p>
          </p:txBody>
        </p:sp>
      </p:grpSp>
      <p:sp>
        <p:nvSpPr>
          <p:cNvPr id="869" name="직선 연결선 51"/>
          <p:cNvSpPr/>
          <p:nvPr/>
        </p:nvSpPr>
        <p:spPr>
          <a:xfrm flipH="1" flipV="1">
            <a:off x="9331256" y="2575142"/>
            <a:ext cx="173188" cy="1027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872" name="직사각형 55"/>
          <p:cNvGrpSpPr/>
          <p:nvPr/>
        </p:nvGrpSpPr>
        <p:grpSpPr>
          <a:xfrm>
            <a:off x="4440781" y="6852748"/>
            <a:ext cx="1586011" cy="452024"/>
            <a:chOff x="0" y="0"/>
            <a:chExt cx="1586009" cy="452022"/>
          </a:xfrm>
        </p:grpSpPr>
        <p:sp>
          <p:nvSpPr>
            <p:cNvPr id="870" name="직사각형"/>
            <p:cNvSpPr/>
            <p:nvPr/>
          </p:nvSpPr>
          <p:spPr>
            <a:xfrm>
              <a:off x="-1" y="0"/>
              <a:ext cx="1586010" cy="452024"/>
            </a:xfrm>
            <a:prstGeom prst="rect">
              <a:avLst/>
            </a:prstGeom>
            <a:gradFill flip="none" rotWithShape="1"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871" name="Cache Memory…"/>
            <p:cNvSpPr txBox="1"/>
            <p:nvPr/>
          </p:nvSpPr>
          <p:spPr>
            <a:xfrm>
              <a:off x="40355" y="2491"/>
              <a:ext cx="1505300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/>
              </a:pPr>
              <a:r>
                <a:t>Cache Memory</a:t>
              </a:r>
            </a:p>
            <a:p>
              <a:pPr algn="ctr">
                <a:defRPr sz="1200"/>
              </a:pPr>
              <a:r>
                <a:t>(Redis)</a:t>
              </a:r>
            </a:p>
          </p:txBody>
        </p:sp>
      </p:grpSp>
      <p:pic>
        <p:nvPicPr>
          <p:cNvPr id="873" name="그림 65" descr="그림 6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260" y="1735508"/>
            <a:ext cx="1224138" cy="811260"/>
          </a:xfrm>
          <a:prstGeom prst="rect">
            <a:avLst/>
          </a:prstGeom>
          <a:ln w="38100" cap="sq">
            <a:solidFill>
              <a:srgbClr val="000000"/>
            </a:solidFill>
            <a:miter/>
          </a:ln>
          <a:effectLst>
            <a:outerShdw sx="100000" sy="100000" kx="0" ky="0" algn="b" rotWithShape="0"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874" name="직선 화살표 연결선 67"/>
          <p:cNvSpPr/>
          <p:nvPr/>
        </p:nvSpPr>
        <p:spPr>
          <a:xfrm>
            <a:off x="1575271" y="2142299"/>
            <a:ext cx="952666" cy="1789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75" name="TextBox 68"/>
          <p:cNvSpPr txBox="1"/>
          <p:nvPr/>
        </p:nvSpPr>
        <p:spPr>
          <a:xfrm>
            <a:off x="419472" y="2551953"/>
            <a:ext cx="1030348" cy="574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400"/>
            </a:pPr>
            <a:r>
              <a:t>관제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UI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t>(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웹 브라우져</a:t>
            </a:r>
            <a:r>
              <a:t>)</a:t>
            </a:r>
          </a:p>
        </p:txBody>
      </p:sp>
      <p:grpSp>
        <p:nvGrpSpPr>
          <p:cNvPr id="878" name="직사각형 35"/>
          <p:cNvGrpSpPr/>
          <p:nvPr/>
        </p:nvGrpSpPr>
        <p:grpSpPr>
          <a:xfrm>
            <a:off x="8224125" y="6852979"/>
            <a:ext cx="1584180" cy="438859"/>
            <a:chOff x="-1" y="0"/>
            <a:chExt cx="1584178" cy="438857"/>
          </a:xfrm>
        </p:grpSpPr>
        <p:sp>
          <p:nvSpPr>
            <p:cNvPr id="876" name="직사각형"/>
            <p:cNvSpPr/>
            <p:nvPr/>
          </p:nvSpPr>
          <p:spPr>
            <a:xfrm>
              <a:off x="-2" y="0"/>
              <a:ext cx="1584180" cy="438859"/>
            </a:xfrm>
            <a:prstGeom prst="rect">
              <a:avLst/>
            </a:prstGeom>
            <a:gradFill flip="none" rotWithShape="1"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877" name="Distributed-Processing…"/>
            <p:cNvSpPr txBox="1"/>
            <p:nvPr/>
          </p:nvSpPr>
          <p:spPr>
            <a:xfrm>
              <a:off x="40308" y="21309"/>
              <a:ext cx="1503563" cy="396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000"/>
              </a:pPr>
              <a:r>
                <a:t>Distributed-Processing</a:t>
              </a:r>
            </a:p>
            <a:p>
              <a:pPr algn="ctr">
                <a:defRPr sz="1000"/>
              </a:pPr>
              <a:r>
                <a:t>(Apache-Spark)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2" name="직사각형 118"/>
          <p:cNvGrpSpPr/>
          <p:nvPr/>
        </p:nvGrpSpPr>
        <p:grpSpPr>
          <a:xfrm>
            <a:off x="552513" y="2131544"/>
            <a:ext cx="9802686" cy="4083906"/>
            <a:chOff x="0" y="0"/>
            <a:chExt cx="9802684" cy="4083904"/>
          </a:xfrm>
        </p:grpSpPr>
        <p:sp>
          <p:nvSpPr>
            <p:cNvPr id="880" name="직사각형"/>
            <p:cNvSpPr/>
            <p:nvPr/>
          </p:nvSpPr>
          <p:spPr>
            <a:xfrm>
              <a:off x="-1" y="-1"/>
              <a:ext cx="9802686" cy="408390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r">
                <a:defRPr sz="1600"/>
              </a:pPr>
            </a:p>
          </p:txBody>
        </p:sp>
        <p:sp>
          <p:nvSpPr>
            <p:cNvPr id="881" name="Infra S/W"/>
            <p:cNvSpPr txBox="1"/>
            <p:nvPr/>
          </p:nvSpPr>
          <p:spPr>
            <a:xfrm>
              <a:off x="52068" y="6348"/>
              <a:ext cx="9698547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r">
                <a:defRPr sz="1600"/>
              </a:lvl1pPr>
            </a:lstStyle>
            <a:p>
              <a:pPr/>
              <a:r>
                <a:t>Infra S/W</a:t>
              </a:r>
            </a:p>
          </p:txBody>
        </p:sp>
      </p:grpSp>
      <p:sp>
        <p:nvSpPr>
          <p:cNvPr id="883" name="제목 2"/>
          <p:cNvSpPr txBox="1"/>
          <p:nvPr>
            <p:ph type="title"/>
          </p:nvPr>
        </p:nvSpPr>
        <p:spPr>
          <a:xfrm>
            <a:off x="431314" y="464699"/>
            <a:ext cx="3005117" cy="369334"/>
          </a:xfrm>
          <a:prstGeom prst="rect">
            <a:avLst/>
          </a:prstGeom>
        </p:spPr>
        <p:txBody>
          <a:bodyPr/>
          <a:lstStyle/>
          <a:p>
            <a:pPr/>
            <a:r>
              <a:t>Kubernetes cluster 구성</a:t>
            </a:r>
          </a:p>
        </p:txBody>
      </p:sp>
      <p:sp>
        <p:nvSpPr>
          <p:cNvPr id="884" name="슬라이드 번호 개체 틀 1"/>
          <p:cNvSpPr txBox="1"/>
          <p:nvPr>
            <p:ph type="sldNum" sz="quarter" idx="4294967295"/>
          </p:nvPr>
        </p:nvSpPr>
        <p:spPr>
          <a:xfrm>
            <a:off x="5236281" y="7113268"/>
            <a:ext cx="168507" cy="2285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87" name="직사각형 63"/>
          <p:cNvGrpSpPr/>
          <p:nvPr/>
        </p:nvGrpSpPr>
        <p:grpSpPr>
          <a:xfrm>
            <a:off x="552513" y="6320632"/>
            <a:ext cx="9802686" cy="872057"/>
            <a:chOff x="0" y="0"/>
            <a:chExt cx="9802684" cy="872055"/>
          </a:xfrm>
        </p:grpSpPr>
        <p:sp>
          <p:nvSpPr>
            <p:cNvPr id="885" name="직사각형"/>
            <p:cNvSpPr/>
            <p:nvPr/>
          </p:nvSpPr>
          <p:spPr>
            <a:xfrm>
              <a:off x="-1" y="-1"/>
              <a:ext cx="9802686" cy="87205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r">
                <a:defRPr sz="1600"/>
              </a:pPr>
            </a:p>
          </p:txBody>
        </p:sp>
        <p:sp>
          <p:nvSpPr>
            <p:cNvPr id="886" name="Worker Nodes"/>
            <p:cNvSpPr txBox="1"/>
            <p:nvPr/>
          </p:nvSpPr>
          <p:spPr>
            <a:xfrm>
              <a:off x="52068" y="6349"/>
              <a:ext cx="9698547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r">
                <a:defRPr sz="1600"/>
              </a:lvl1pPr>
            </a:lstStyle>
            <a:p>
              <a:pPr/>
              <a:r>
                <a:t>Worker Nodes </a:t>
              </a:r>
            </a:p>
          </p:txBody>
        </p:sp>
      </p:grpSp>
      <p:grpSp>
        <p:nvGrpSpPr>
          <p:cNvPr id="890" name="직사각형 71"/>
          <p:cNvGrpSpPr/>
          <p:nvPr/>
        </p:nvGrpSpPr>
        <p:grpSpPr>
          <a:xfrm>
            <a:off x="873793" y="6706561"/>
            <a:ext cx="1921637" cy="486129"/>
            <a:chOff x="0" y="0"/>
            <a:chExt cx="1921636" cy="486128"/>
          </a:xfrm>
        </p:grpSpPr>
        <p:sp>
          <p:nvSpPr>
            <p:cNvPr id="888" name="직사각형"/>
            <p:cNvSpPr/>
            <p:nvPr/>
          </p:nvSpPr>
          <p:spPr>
            <a:xfrm>
              <a:off x="-1" y="-1"/>
              <a:ext cx="1921637" cy="486130"/>
            </a:xfrm>
            <a:prstGeom prst="rect">
              <a:avLst/>
            </a:prstGeom>
            <a:gradFill flip="none" rotWithShape="1"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889" name="Worker-1"/>
            <p:cNvSpPr txBox="1"/>
            <p:nvPr/>
          </p:nvSpPr>
          <p:spPr>
            <a:xfrm>
              <a:off x="48893" y="108442"/>
              <a:ext cx="182384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200"/>
              </a:lvl1pPr>
            </a:lstStyle>
            <a:p>
              <a:pPr/>
              <a:r>
                <a:t>Worker-1</a:t>
              </a:r>
            </a:p>
          </p:txBody>
        </p:sp>
      </p:grpSp>
      <p:grpSp>
        <p:nvGrpSpPr>
          <p:cNvPr id="893" name="직사각형 76"/>
          <p:cNvGrpSpPr/>
          <p:nvPr/>
        </p:nvGrpSpPr>
        <p:grpSpPr>
          <a:xfrm>
            <a:off x="4359715" y="6706561"/>
            <a:ext cx="1921638" cy="486129"/>
            <a:chOff x="0" y="0"/>
            <a:chExt cx="1921636" cy="486128"/>
          </a:xfrm>
        </p:grpSpPr>
        <p:sp>
          <p:nvSpPr>
            <p:cNvPr id="891" name="직사각형"/>
            <p:cNvSpPr/>
            <p:nvPr/>
          </p:nvSpPr>
          <p:spPr>
            <a:xfrm>
              <a:off x="-1" y="-1"/>
              <a:ext cx="1921638" cy="486130"/>
            </a:xfrm>
            <a:prstGeom prst="rect">
              <a:avLst/>
            </a:prstGeom>
            <a:gradFill flip="none" rotWithShape="1"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892" name="Worker-2"/>
            <p:cNvSpPr txBox="1"/>
            <p:nvPr/>
          </p:nvSpPr>
          <p:spPr>
            <a:xfrm>
              <a:off x="48894" y="108442"/>
              <a:ext cx="1823847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200"/>
              </a:lvl1pPr>
            </a:lstStyle>
            <a:p>
              <a:pPr/>
              <a:r>
                <a:t>Worker-2</a:t>
              </a:r>
            </a:p>
          </p:txBody>
        </p:sp>
      </p:grpSp>
      <p:grpSp>
        <p:nvGrpSpPr>
          <p:cNvPr id="896" name="직사각형 77"/>
          <p:cNvGrpSpPr/>
          <p:nvPr/>
        </p:nvGrpSpPr>
        <p:grpSpPr>
          <a:xfrm>
            <a:off x="8044514" y="6706561"/>
            <a:ext cx="1921637" cy="486129"/>
            <a:chOff x="0" y="0"/>
            <a:chExt cx="1921636" cy="486128"/>
          </a:xfrm>
        </p:grpSpPr>
        <p:sp>
          <p:nvSpPr>
            <p:cNvPr id="894" name="직사각형"/>
            <p:cNvSpPr/>
            <p:nvPr/>
          </p:nvSpPr>
          <p:spPr>
            <a:xfrm>
              <a:off x="-1" y="-1"/>
              <a:ext cx="1921637" cy="486130"/>
            </a:xfrm>
            <a:prstGeom prst="rect">
              <a:avLst/>
            </a:prstGeom>
            <a:gradFill flip="none" rotWithShape="1"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895" name="Worker-3"/>
            <p:cNvSpPr txBox="1"/>
            <p:nvPr/>
          </p:nvSpPr>
          <p:spPr>
            <a:xfrm>
              <a:off x="48893" y="108442"/>
              <a:ext cx="1823848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200"/>
              </a:lvl1pPr>
            </a:lstStyle>
            <a:p>
              <a:pPr/>
              <a:r>
                <a:t>Worker-3</a:t>
              </a:r>
            </a:p>
          </p:txBody>
        </p:sp>
      </p:grpSp>
      <p:grpSp>
        <p:nvGrpSpPr>
          <p:cNvPr id="899" name="직사각형 78"/>
          <p:cNvGrpSpPr/>
          <p:nvPr/>
        </p:nvGrpSpPr>
        <p:grpSpPr>
          <a:xfrm>
            <a:off x="873792" y="5567123"/>
            <a:ext cx="1410907" cy="526246"/>
            <a:chOff x="-1" y="0"/>
            <a:chExt cx="1410905" cy="526245"/>
          </a:xfrm>
        </p:grpSpPr>
        <p:sp>
          <p:nvSpPr>
            <p:cNvPr id="897" name="직사각형"/>
            <p:cNvSpPr/>
            <p:nvPr/>
          </p:nvSpPr>
          <p:spPr>
            <a:xfrm>
              <a:off x="-2" y="-1"/>
              <a:ext cx="1410907" cy="526246"/>
            </a:xfrm>
            <a:prstGeom prst="rect">
              <a:avLst/>
            </a:prstGeom>
            <a:gradFill flip="none" rotWithShape="1">
              <a:gsLst>
                <a:gs pos="0">
                  <a:srgbClr val="B4D4A5"/>
                </a:gs>
                <a:gs pos="50000">
                  <a:srgbClr val="A9CD97"/>
                </a:gs>
                <a:gs pos="100000">
                  <a:srgbClr val="9BC985"/>
                </a:gs>
              </a:gsLst>
              <a:lin ang="5400000" scaled="0"/>
            </a:gradFill>
            <a:ln w="635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898" name="ES-master…"/>
            <p:cNvSpPr txBox="1"/>
            <p:nvPr/>
          </p:nvSpPr>
          <p:spPr>
            <a:xfrm>
              <a:off x="48894" y="39601"/>
              <a:ext cx="1313116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/>
              </a:pPr>
              <a:r>
                <a:t>ES-master</a:t>
              </a:r>
            </a:p>
            <a:p>
              <a:pPr algn="ctr">
                <a:defRPr sz="1200"/>
              </a:pPr>
              <a:r>
                <a:t>/data1</a:t>
              </a:r>
            </a:p>
          </p:txBody>
        </p:sp>
      </p:grpSp>
      <p:grpSp>
        <p:nvGrpSpPr>
          <p:cNvPr id="902" name="직사각형 79"/>
          <p:cNvGrpSpPr/>
          <p:nvPr/>
        </p:nvGrpSpPr>
        <p:grpSpPr>
          <a:xfrm>
            <a:off x="4558590" y="5567123"/>
            <a:ext cx="1410906" cy="526246"/>
            <a:chOff x="-1" y="0"/>
            <a:chExt cx="1410905" cy="526245"/>
          </a:xfrm>
        </p:grpSpPr>
        <p:sp>
          <p:nvSpPr>
            <p:cNvPr id="900" name="직사각형"/>
            <p:cNvSpPr/>
            <p:nvPr/>
          </p:nvSpPr>
          <p:spPr>
            <a:xfrm>
              <a:off x="-2" y="-1"/>
              <a:ext cx="1410907" cy="526246"/>
            </a:xfrm>
            <a:prstGeom prst="rect">
              <a:avLst/>
            </a:prstGeom>
            <a:gradFill flip="none" rotWithShape="1">
              <a:gsLst>
                <a:gs pos="0">
                  <a:srgbClr val="B4D4A5"/>
                </a:gs>
                <a:gs pos="50000">
                  <a:srgbClr val="A9CD97"/>
                </a:gs>
                <a:gs pos="100000">
                  <a:srgbClr val="9BC985"/>
                </a:gs>
              </a:gsLst>
              <a:lin ang="5400000" scaled="0"/>
            </a:gradFill>
            <a:ln w="635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901" name="ES-data1…"/>
            <p:cNvSpPr txBox="1"/>
            <p:nvPr/>
          </p:nvSpPr>
          <p:spPr>
            <a:xfrm>
              <a:off x="48894" y="39601"/>
              <a:ext cx="1313116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/>
              </a:pPr>
              <a:r>
                <a:t>ES-data1</a:t>
              </a:r>
            </a:p>
            <a:p>
              <a:pPr algn="ctr">
                <a:defRPr sz="1200"/>
              </a:pPr>
              <a:r>
                <a:t>/master2</a:t>
              </a:r>
            </a:p>
          </p:txBody>
        </p:sp>
      </p:grpSp>
      <p:grpSp>
        <p:nvGrpSpPr>
          <p:cNvPr id="905" name="직사각형 81"/>
          <p:cNvGrpSpPr/>
          <p:nvPr/>
        </p:nvGrpSpPr>
        <p:grpSpPr>
          <a:xfrm>
            <a:off x="8243388" y="5567123"/>
            <a:ext cx="1410906" cy="526246"/>
            <a:chOff x="-1" y="0"/>
            <a:chExt cx="1410905" cy="526245"/>
          </a:xfrm>
        </p:grpSpPr>
        <p:sp>
          <p:nvSpPr>
            <p:cNvPr id="903" name="직사각형"/>
            <p:cNvSpPr/>
            <p:nvPr/>
          </p:nvSpPr>
          <p:spPr>
            <a:xfrm>
              <a:off x="-2" y="-1"/>
              <a:ext cx="1410907" cy="526246"/>
            </a:xfrm>
            <a:prstGeom prst="rect">
              <a:avLst/>
            </a:prstGeom>
            <a:gradFill flip="none" rotWithShape="1">
              <a:gsLst>
                <a:gs pos="0">
                  <a:srgbClr val="B4D4A5"/>
                </a:gs>
                <a:gs pos="50000">
                  <a:srgbClr val="A9CD97"/>
                </a:gs>
                <a:gs pos="100000">
                  <a:srgbClr val="9BC985"/>
                </a:gs>
              </a:gsLst>
              <a:lin ang="5400000" scaled="0"/>
            </a:gradFill>
            <a:ln w="635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904" name="ES-data2…"/>
            <p:cNvSpPr txBox="1"/>
            <p:nvPr/>
          </p:nvSpPr>
          <p:spPr>
            <a:xfrm>
              <a:off x="48894" y="39601"/>
              <a:ext cx="1313116" cy="447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b="1" sz="1200"/>
              </a:pPr>
              <a:r>
                <a:t>ES-data2</a:t>
              </a:r>
            </a:p>
            <a:p>
              <a:pPr algn="ctr">
                <a:defRPr sz="1200"/>
              </a:pPr>
              <a:r>
                <a:t>/master3</a:t>
              </a:r>
            </a:p>
          </p:txBody>
        </p:sp>
      </p:grpSp>
      <p:sp>
        <p:nvSpPr>
          <p:cNvPr id="906" name="직선 연결선 82"/>
          <p:cNvSpPr/>
          <p:nvPr/>
        </p:nvSpPr>
        <p:spPr>
          <a:xfrm>
            <a:off x="2287859" y="5830244"/>
            <a:ext cx="2267558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7" name="직선 연결선 85"/>
          <p:cNvSpPr/>
          <p:nvPr/>
        </p:nvSpPr>
        <p:spPr>
          <a:xfrm>
            <a:off x="5972657" y="5830244"/>
            <a:ext cx="2267558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910" name="직사각형 90"/>
          <p:cNvGrpSpPr/>
          <p:nvPr/>
        </p:nvGrpSpPr>
        <p:grpSpPr>
          <a:xfrm>
            <a:off x="873792" y="4777760"/>
            <a:ext cx="1410907" cy="526246"/>
            <a:chOff x="-1" y="0"/>
            <a:chExt cx="1410905" cy="526245"/>
          </a:xfrm>
        </p:grpSpPr>
        <p:sp>
          <p:nvSpPr>
            <p:cNvPr id="908" name="직사각형"/>
            <p:cNvSpPr/>
            <p:nvPr/>
          </p:nvSpPr>
          <p:spPr>
            <a:xfrm>
              <a:off x="-2" y="-1"/>
              <a:ext cx="1410907" cy="526246"/>
            </a:xfrm>
            <a:prstGeom prst="rect">
              <a:avLst/>
            </a:prstGeom>
            <a:gradFill flip="none" rotWithShape="1">
              <a:gsLst>
                <a:gs pos="0">
                  <a:srgbClr val="B4D4A5"/>
                </a:gs>
                <a:gs pos="50000">
                  <a:srgbClr val="A9CD97"/>
                </a:gs>
                <a:gs pos="100000">
                  <a:srgbClr val="9BC985"/>
                </a:gs>
              </a:gsLst>
              <a:lin ang="5400000" scaled="0"/>
            </a:gradFill>
            <a:ln w="635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909" name="Kafka1"/>
            <p:cNvSpPr txBox="1"/>
            <p:nvPr/>
          </p:nvSpPr>
          <p:spPr>
            <a:xfrm>
              <a:off x="48894" y="128500"/>
              <a:ext cx="1313116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200"/>
              </a:lvl1pPr>
            </a:lstStyle>
            <a:p>
              <a:pPr/>
              <a:r>
                <a:t>Kafka1</a:t>
              </a:r>
            </a:p>
          </p:txBody>
        </p:sp>
      </p:grpSp>
      <p:grpSp>
        <p:nvGrpSpPr>
          <p:cNvPr id="913" name="직사각형 91"/>
          <p:cNvGrpSpPr/>
          <p:nvPr/>
        </p:nvGrpSpPr>
        <p:grpSpPr>
          <a:xfrm>
            <a:off x="4558590" y="4777760"/>
            <a:ext cx="1410906" cy="526246"/>
            <a:chOff x="-1" y="0"/>
            <a:chExt cx="1410905" cy="526245"/>
          </a:xfrm>
        </p:grpSpPr>
        <p:sp>
          <p:nvSpPr>
            <p:cNvPr id="911" name="직사각형"/>
            <p:cNvSpPr/>
            <p:nvPr/>
          </p:nvSpPr>
          <p:spPr>
            <a:xfrm>
              <a:off x="-2" y="-1"/>
              <a:ext cx="1410907" cy="526246"/>
            </a:xfrm>
            <a:prstGeom prst="rect">
              <a:avLst/>
            </a:prstGeom>
            <a:gradFill flip="none" rotWithShape="1">
              <a:gsLst>
                <a:gs pos="0">
                  <a:srgbClr val="B4D4A5"/>
                </a:gs>
                <a:gs pos="50000">
                  <a:srgbClr val="A9CD97"/>
                </a:gs>
                <a:gs pos="100000">
                  <a:srgbClr val="9BC985"/>
                </a:gs>
              </a:gsLst>
              <a:lin ang="5400000" scaled="0"/>
            </a:gradFill>
            <a:ln w="635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912" name="Kafka2"/>
            <p:cNvSpPr txBox="1"/>
            <p:nvPr/>
          </p:nvSpPr>
          <p:spPr>
            <a:xfrm>
              <a:off x="48894" y="128500"/>
              <a:ext cx="1313116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200"/>
              </a:lvl1pPr>
            </a:lstStyle>
            <a:p>
              <a:pPr/>
              <a:r>
                <a:t>Kafka2</a:t>
              </a:r>
            </a:p>
          </p:txBody>
        </p:sp>
      </p:grpSp>
      <p:grpSp>
        <p:nvGrpSpPr>
          <p:cNvPr id="916" name="직사각형 92"/>
          <p:cNvGrpSpPr/>
          <p:nvPr/>
        </p:nvGrpSpPr>
        <p:grpSpPr>
          <a:xfrm>
            <a:off x="8243388" y="4777760"/>
            <a:ext cx="1410906" cy="526246"/>
            <a:chOff x="-1" y="0"/>
            <a:chExt cx="1410905" cy="526245"/>
          </a:xfrm>
        </p:grpSpPr>
        <p:sp>
          <p:nvSpPr>
            <p:cNvPr id="914" name="직사각형"/>
            <p:cNvSpPr/>
            <p:nvPr/>
          </p:nvSpPr>
          <p:spPr>
            <a:xfrm>
              <a:off x="-2" y="-1"/>
              <a:ext cx="1410907" cy="526246"/>
            </a:xfrm>
            <a:prstGeom prst="rect">
              <a:avLst/>
            </a:prstGeom>
            <a:gradFill flip="none" rotWithShape="1">
              <a:gsLst>
                <a:gs pos="0">
                  <a:srgbClr val="B4D4A5"/>
                </a:gs>
                <a:gs pos="50000">
                  <a:srgbClr val="A9CD97"/>
                </a:gs>
                <a:gs pos="100000">
                  <a:srgbClr val="9BC985"/>
                </a:gs>
              </a:gsLst>
              <a:lin ang="5400000" scaled="0"/>
            </a:gradFill>
            <a:ln w="635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915" name="Kafka3"/>
            <p:cNvSpPr txBox="1"/>
            <p:nvPr/>
          </p:nvSpPr>
          <p:spPr>
            <a:xfrm>
              <a:off x="48894" y="128500"/>
              <a:ext cx="1313116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200"/>
              </a:lvl1pPr>
            </a:lstStyle>
            <a:p>
              <a:pPr/>
              <a:r>
                <a:t>Kafka3</a:t>
              </a:r>
            </a:p>
          </p:txBody>
        </p:sp>
      </p:grpSp>
      <p:sp>
        <p:nvSpPr>
          <p:cNvPr id="917" name="직선 연결선 93"/>
          <p:cNvSpPr/>
          <p:nvPr/>
        </p:nvSpPr>
        <p:spPr>
          <a:xfrm>
            <a:off x="2287859" y="5040881"/>
            <a:ext cx="2267558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18" name="직선 연결선 94"/>
          <p:cNvSpPr/>
          <p:nvPr/>
        </p:nvSpPr>
        <p:spPr>
          <a:xfrm>
            <a:off x="5969494" y="5040883"/>
            <a:ext cx="2386279" cy="2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921" name="직사각형 108"/>
          <p:cNvGrpSpPr/>
          <p:nvPr/>
        </p:nvGrpSpPr>
        <p:grpSpPr>
          <a:xfrm>
            <a:off x="873792" y="3977389"/>
            <a:ext cx="1410907" cy="526246"/>
            <a:chOff x="-1" y="0"/>
            <a:chExt cx="1410905" cy="526245"/>
          </a:xfrm>
        </p:grpSpPr>
        <p:sp>
          <p:nvSpPr>
            <p:cNvPr id="919" name="직사각형"/>
            <p:cNvSpPr/>
            <p:nvPr/>
          </p:nvSpPr>
          <p:spPr>
            <a:xfrm>
              <a:off x="-2" y="-1"/>
              <a:ext cx="1410907" cy="526246"/>
            </a:xfrm>
            <a:prstGeom prst="rect">
              <a:avLst/>
            </a:prstGeom>
            <a:gradFill flip="none" rotWithShape="1">
              <a:gsLst>
                <a:gs pos="0">
                  <a:srgbClr val="B4D4A5"/>
                </a:gs>
                <a:gs pos="50000">
                  <a:srgbClr val="A9CD97"/>
                </a:gs>
                <a:gs pos="100000">
                  <a:srgbClr val="9BC985"/>
                </a:gs>
              </a:gsLst>
              <a:lin ang="5400000" scaled="0"/>
            </a:gradFill>
            <a:ln w="635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920" name="Spark-master"/>
            <p:cNvSpPr txBox="1"/>
            <p:nvPr/>
          </p:nvSpPr>
          <p:spPr>
            <a:xfrm>
              <a:off x="48894" y="128500"/>
              <a:ext cx="1313116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200"/>
              </a:lvl1pPr>
            </a:lstStyle>
            <a:p>
              <a:pPr/>
              <a:r>
                <a:t>Spark-master</a:t>
              </a:r>
            </a:p>
          </p:txBody>
        </p:sp>
      </p:grpSp>
      <p:grpSp>
        <p:nvGrpSpPr>
          <p:cNvPr id="924" name="직사각형 109"/>
          <p:cNvGrpSpPr/>
          <p:nvPr/>
        </p:nvGrpSpPr>
        <p:grpSpPr>
          <a:xfrm>
            <a:off x="4558590" y="3977389"/>
            <a:ext cx="1410906" cy="526246"/>
            <a:chOff x="-1" y="0"/>
            <a:chExt cx="1410905" cy="526245"/>
          </a:xfrm>
        </p:grpSpPr>
        <p:sp>
          <p:nvSpPr>
            <p:cNvPr id="922" name="직사각형"/>
            <p:cNvSpPr/>
            <p:nvPr/>
          </p:nvSpPr>
          <p:spPr>
            <a:xfrm>
              <a:off x="-2" y="-1"/>
              <a:ext cx="1410907" cy="526246"/>
            </a:xfrm>
            <a:prstGeom prst="rect">
              <a:avLst/>
            </a:prstGeom>
            <a:gradFill flip="none" rotWithShape="1">
              <a:gsLst>
                <a:gs pos="0">
                  <a:srgbClr val="B4D4A5"/>
                </a:gs>
                <a:gs pos="50000">
                  <a:srgbClr val="A9CD97"/>
                </a:gs>
                <a:gs pos="100000">
                  <a:srgbClr val="9BC985"/>
                </a:gs>
              </a:gsLst>
              <a:lin ang="5400000" scaled="0"/>
            </a:gradFill>
            <a:ln w="635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200"/>
              </a:pPr>
            </a:p>
          </p:txBody>
        </p:sp>
        <p:sp>
          <p:nvSpPr>
            <p:cNvPr id="923" name="Spark-worker1"/>
            <p:cNvSpPr txBox="1"/>
            <p:nvPr/>
          </p:nvSpPr>
          <p:spPr>
            <a:xfrm>
              <a:off x="48894" y="128500"/>
              <a:ext cx="1313116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200"/>
              </a:lvl1pPr>
            </a:lstStyle>
            <a:p>
              <a:pPr/>
              <a:r>
                <a:t>Spark-worker1</a:t>
              </a:r>
            </a:p>
          </p:txBody>
        </p:sp>
      </p:grpSp>
      <p:grpSp>
        <p:nvGrpSpPr>
          <p:cNvPr id="927" name="직사각형 110"/>
          <p:cNvGrpSpPr/>
          <p:nvPr/>
        </p:nvGrpSpPr>
        <p:grpSpPr>
          <a:xfrm>
            <a:off x="8243388" y="3977389"/>
            <a:ext cx="1410906" cy="526246"/>
            <a:chOff x="-1" y="0"/>
            <a:chExt cx="1410905" cy="526245"/>
          </a:xfrm>
        </p:grpSpPr>
        <p:sp>
          <p:nvSpPr>
            <p:cNvPr id="925" name="직사각형"/>
            <p:cNvSpPr/>
            <p:nvPr/>
          </p:nvSpPr>
          <p:spPr>
            <a:xfrm>
              <a:off x="-2" y="-1"/>
              <a:ext cx="1410907" cy="526246"/>
            </a:xfrm>
            <a:prstGeom prst="rect">
              <a:avLst/>
            </a:prstGeom>
            <a:gradFill flip="none" rotWithShape="1">
              <a:gsLst>
                <a:gs pos="0">
                  <a:srgbClr val="B4D4A5"/>
                </a:gs>
                <a:gs pos="50000">
                  <a:srgbClr val="A9CD97"/>
                </a:gs>
                <a:gs pos="100000">
                  <a:srgbClr val="9BC985"/>
                </a:gs>
              </a:gsLst>
              <a:lin ang="5400000" scaled="0"/>
            </a:gradFill>
            <a:ln w="635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/>
              </a:pPr>
            </a:p>
          </p:txBody>
        </p:sp>
        <p:sp>
          <p:nvSpPr>
            <p:cNvPr id="926" name="Spark-worker2"/>
            <p:cNvSpPr txBox="1"/>
            <p:nvPr/>
          </p:nvSpPr>
          <p:spPr>
            <a:xfrm>
              <a:off x="48894" y="128500"/>
              <a:ext cx="1313116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200"/>
              </a:lvl1pPr>
            </a:lstStyle>
            <a:p>
              <a:pPr/>
              <a:r>
                <a:t>Spark-worker2</a:t>
              </a:r>
            </a:p>
          </p:txBody>
        </p:sp>
      </p:grpSp>
      <p:sp>
        <p:nvSpPr>
          <p:cNvPr id="928" name="직선 연결선 111"/>
          <p:cNvSpPr/>
          <p:nvPr/>
        </p:nvSpPr>
        <p:spPr>
          <a:xfrm>
            <a:off x="2287859" y="4240510"/>
            <a:ext cx="2267558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9" name="직선 연결선 112"/>
          <p:cNvSpPr/>
          <p:nvPr/>
        </p:nvSpPr>
        <p:spPr>
          <a:xfrm>
            <a:off x="5969494" y="4240512"/>
            <a:ext cx="2386279" cy="2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932" name="직사각형 113"/>
          <p:cNvGrpSpPr/>
          <p:nvPr/>
        </p:nvGrpSpPr>
        <p:grpSpPr>
          <a:xfrm>
            <a:off x="869884" y="3205251"/>
            <a:ext cx="1410907" cy="526247"/>
            <a:chOff x="0" y="0"/>
            <a:chExt cx="1410905" cy="526245"/>
          </a:xfrm>
        </p:grpSpPr>
        <p:sp>
          <p:nvSpPr>
            <p:cNvPr id="930" name="직사각형"/>
            <p:cNvSpPr/>
            <p:nvPr/>
          </p:nvSpPr>
          <p:spPr>
            <a:xfrm>
              <a:off x="-1" y="-1"/>
              <a:ext cx="1410906" cy="526246"/>
            </a:xfrm>
            <a:prstGeom prst="rect">
              <a:avLst/>
            </a:prstGeom>
            <a:gradFill flip="none" rotWithShape="1">
              <a:gsLst>
                <a:gs pos="0">
                  <a:srgbClr val="B4D4A5"/>
                </a:gs>
                <a:gs pos="50000">
                  <a:srgbClr val="A9CD97"/>
                </a:gs>
                <a:gs pos="100000">
                  <a:srgbClr val="9BC985"/>
                </a:gs>
              </a:gsLst>
              <a:lin ang="5400000" scaled="0"/>
            </a:gradFill>
            <a:ln w="635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200"/>
              </a:pPr>
            </a:p>
          </p:txBody>
        </p:sp>
        <p:sp>
          <p:nvSpPr>
            <p:cNvPr id="931" name="Redis-master"/>
            <p:cNvSpPr txBox="1"/>
            <p:nvPr/>
          </p:nvSpPr>
          <p:spPr>
            <a:xfrm>
              <a:off x="48894" y="128500"/>
              <a:ext cx="1313116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200"/>
              </a:lvl1pPr>
            </a:lstStyle>
            <a:p>
              <a:pPr/>
              <a:r>
                <a:t>Redis-master</a:t>
              </a:r>
            </a:p>
          </p:txBody>
        </p:sp>
      </p:grpSp>
      <p:grpSp>
        <p:nvGrpSpPr>
          <p:cNvPr id="935" name="직사각형 114"/>
          <p:cNvGrpSpPr/>
          <p:nvPr/>
        </p:nvGrpSpPr>
        <p:grpSpPr>
          <a:xfrm>
            <a:off x="4558590" y="3205251"/>
            <a:ext cx="1410906" cy="526247"/>
            <a:chOff x="-1" y="0"/>
            <a:chExt cx="1410905" cy="526245"/>
          </a:xfrm>
        </p:grpSpPr>
        <p:sp>
          <p:nvSpPr>
            <p:cNvPr id="933" name="직사각형"/>
            <p:cNvSpPr/>
            <p:nvPr/>
          </p:nvSpPr>
          <p:spPr>
            <a:xfrm>
              <a:off x="-2" y="-1"/>
              <a:ext cx="1410907" cy="526246"/>
            </a:xfrm>
            <a:prstGeom prst="rect">
              <a:avLst/>
            </a:prstGeom>
            <a:gradFill flip="none" rotWithShape="1">
              <a:gsLst>
                <a:gs pos="0">
                  <a:srgbClr val="B4D4A5"/>
                </a:gs>
                <a:gs pos="50000">
                  <a:srgbClr val="A9CD97"/>
                </a:gs>
                <a:gs pos="100000">
                  <a:srgbClr val="9BC985"/>
                </a:gs>
              </a:gsLst>
              <a:lin ang="5400000" scaled="0"/>
            </a:gradFill>
            <a:ln w="635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200"/>
              </a:pPr>
            </a:p>
          </p:txBody>
        </p:sp>
        <p:sp>
          <p:nvSpPr>
            <p:cNvPr id="934" name="PostgreSQL"/>
            <p:cNvSpPr txBox="1"/>
            <p:nvPr/>
          </p:nvSpPr>
          <p:spPr>
            <a:xfrm>
              <a:off x="48894" y="128500"/>
              <a:ext cx="1313116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200"/>
              </a:lvl1pPr>
            </a:lstStyle>
            <a:p>
              <a:pPr/>
              <a:r>
                <a:t>PostgreSQL</a:t>
              </a:r>
            </a:p>
          </p:txBody>
        </p:sp>
      </p:grpSp>
      <p:grpSp>
        <p:nvGrpSpPr>
          <p:cNvPr id="938" name="직사각형 115"/>
          <p:cNvGrpSpPr/>
          <p:nvPr/>
        </p:nvGrpSpPr>
        <p:grpSpPr>
          <a:xfrm>
            <a:off x="8243388" y="3205251"/>
            <a:ext cx="1410906" cy="526247"/>
            <a:chOff x="-1" y="0"/>
            <a:chExt cx="1410905" cy="526245"/>
          </a:xfrm>
        </p:grpSpPr>
        <p:sp>
          <p:nvSpPr>
            <p:cNvPr id="936" name="직사각형"/>
            <p:cNvSpPr/>
            <p:nvPr/>
          </p:nvSpPr>
          <p:spPr>
            <a:xfrm>
              <a:off x="-2" y="-1"/>
              <a:ext cx="1410907" cy="526246"/>
            </a:xfrm>
            <a:prstGeom prst="rect">
              <a:avLst/>
            </a:prstGeom>
            <a:gradFill flip="none" rotWithShape="1">
              <a:gsLst>
                <a:gs pos="0">
                  <a:srgbClr val="B4D4A5"/>
                </a:gs>
                <a:gs pos="50000">
                  <a:srgbClr val="A9CD97"/>
                </a:gs>
                <a:gs pos="100000">
                  <a:srgbClr val="9BC985"/>
                </a:gs>
              </a:gsLst>
              <a:lin ang="5400000" scaled="0"/>
            </a:gradFill>
            <a:ln w="635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200"/>
              </a:pPr>
            </a:p>
          </p:txBody>
        </p:sp>
        <p:sp>
          <p:nvSpPr>
            <p:cNvPr id="937" name="Streamsets"/>
            <p:cNvSpPr txBox="1"/>
            <p:nvPr/>
          </p:nvSpPr>
          <p:spPr>
            <a:xfrm>
              <a:off x="48894" y="128500"/>
              <a:ext cx="1313116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200"/>
              </a:lvl1pPr>
            </a:lstStyle>
            <a:p>
              <a:pPr/>
              <a:r>
                <a:t>Streamsets</a:t>
              </a:r>
            </a:p>
          </p:txBody>
        </p:sp>
      </p:grpSp>
      <p:grpSp>
        <p:nvGrpSpPr>
          <p:cNvPr id="941" name="직사각형 116"/>
          <p:cNvGrpSpPr/>
          <p:nvPr/>
        </p:nvGrpSpPr>
        <p:grpSpPr>
          <a:xfrm>
            <a:off x="869884" y="2364486"/>
            <a:ext cx="1410907" cy="526246"/>
            <a:chOff x="0" y="0"/>
            <a:chExt cx="1410905" cy="526245"/>
          </a:xfrm>
        </p:grpSpPr>
        <p:sp>
          <p:nvSpPr>
            <p:cNvPr id="939" name="직사각형"/>
            <p:cNvSpPr/>
            <p:nvPr/>
          </p:nvSpPr>
          <p:spPr>
            <a:xfrm>
              <a:off x="-1" y="-1"/>
              <a:ext cx="1410906" cy="526246"/>
            </a:xfrm>
            <a:prstGeom prst="rect">
              <a:avLst/>
            </a:prstGeom>
            <a:gradFill flip="none" rotWithShape="1">
              <a:gsLst>
                <a:gs pos="0">
                  <a:srgbClr val="9DC3E6"/>
                </a:gs>
                <a:gs pos="50000">
                  <a:srgbClr val="9DC3E6"/>
                </a:gs>
                <a:gs pos="100000">
                  <a:schemeClr val="accent1"/>
                </a:gs>
              </a:gsLst>
              <a:lin ang="5400000" scaled="0"/>
            </a:gradFill>
            <a:ln w="635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200"/>
              </a:pPr>
            </a:p>
          </p:txBody>
        </p:sp>
        <p:sp>
          <p:nvSpPr>
            <p:cNvPr id="940" name="Kibana"/>
            <p:cNvSpPr txBox="1"/>
            <p:nvPr/>
          </p:nvSpPr>
          <p:spPr>
            <a:xfrm>
              <a:off x="48894" y="128500"/>
              <a:ext cx="1313116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200"/>
              </a:lvl1pPr>
            </a:lstStyle>
            <a:p>
              <a:pPr/>
              <a:r>
                <a:t>Kibana</a:t>
              </a:r>
            </a:p>
          </p:txBody>
        </p:sp>
      </p:grpSp>
      <p:grpSp>
        <p:nvGrpSpPr>
          <p:cNvPr id="944" name="직사각형 117"/>
          <p:cNvGrpSpPr/>
          <p:nvPr/>
        </p:nvGrpSpPr>
        <p:grpSpPr>
          <a:xfrm>
            <a:off x="4558590" y="2364486"/>
            <a:ext cx="1410906" cy="526246"/>
            <a:chOff x="-1" y="0"/>
            <a:chExt cx="1410905" cy="526245"/>
          </a:xfrm>
        </p:grpSpPr>
        <p:sp>
          <p:nvSpPr>
            <p:cNvPr id="942" name="직사각형"/>
            <p:cNvSpPr/>
            <p:nvPr/>
          </p:nvSpPr>
          <p:spPr>
            <a:xfrm>
              <a:off x="-2" y="-1"/>
              <a:ext cx="1410907" cy="526246"/>
            </a:xfrm>
            <a:prstGeom prst="rect">
              <a:avLst/>
            </a:prstGeom>
            <a:gradFill flip="none" rotWithShape="1">
              <a:gsLst>
                <a:gs pos="0">
                  <a:srgbClr val="9DC3E6"/>
                </a:gs>
                <a:gs pos="50000">
                  <a:srgbClr val="9DC3E6"/>
                </a:gs>
                <a:gs pos="100000">
                  <a:schemeClr val="accent1"/>
                </a:gs>
              </a:gsLst>
              <a:lin ang="5400000" scaled="0"/>
            </a:gradFill>
            <a:ln w="635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200"/>
              </a:pPr>
            </a:p>
          </p:txBody>
        </p:sp>
        <p:sp>
          <p:nvSpPr>
            <p:cNvPr id="943" name="Kafka-Manager"/>
            <p:cNvSpPr txBox="1"/>
            <p:nvPr/>
          </p:nvSpPr>
          <p:spPr>
            <a:xfrm>
              <a:off x="48894" y="128500"/>
              <a:ext cx="1313116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200"/>
              </a:lvl1pPr>
            </a:lstStyle>
            <a:p>
              <a:pPr/>
              <a:r>
                <a:t>Kafka-Manager</a:t>
              </a:r>
            </a:p>
          </p:txBody>
        </p:sp>
      </p:grpSp>
      <p:grpSp>
        <p:nvGrpSpPr>
          <p:cNvPr id="947" name="직사각형 119"/>
          <p:cNvGrpSpPr/>
          <p:nvPr/>
        </p:nvGrpSpPr>
        <p:grpSpPr>
          <a:xfrm>
            <a:off x="552513" y="1219959"/>
            <a:ext cx="9802686" cy="700739"/>
            <a:chOff x="0" y="-1"/>
            <a:chExt cx="9802684" cy="700737"/>
          </a:xfrm>
        </p:grpSpPr>
        <p:sp>
          <p:nvSpPr>
            <p:cNvPr id="945" name="직사각형"/>
            <p:cNvSpPr/>
            <p:nvPr/>
          </p:nvSpPr>
          <p:spPr>
            <a:xfrm>
              <a:off x="-1" y="-2"/>
              <a:ext cx="9802686" cy="70073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r">
                <a:defRPr sz="1600"/>
              </a:pPr>
            </a:p>
          </p:txBody>
        </p:sp>
        <p:sp>
          <p:nvSpPr>
            <p:cNvPr id="946" name="Applications (MSA)"/>
            <p:cNvSpPr txBox="1"/>
            <p:nvPr/>
          </p:nvSpPr>
          <p:spPr>
            <a:xfrm>
              <a:off x="52068" y="6349"/>
              <a:ext cx="9698547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r">
                <a:defRPr sz="1600"/>
              </a:lvl1pPr>
            </a:lstStyle>
            <a:p>
              <a:pPr/>
              <a:r>
                <a:t>    Applications (MSA)</a:t>
              </a:r>
            </a:p>
          </p:txBody>
        </p:sp>
      </p:grpSp>
      <p:grpSp>
        <p:nvGrpSpPr>
          <p:cNvPr id="950" name="직사각형 121"/>
          <p:cNvGrpSpPr/>
          <p:nvPr/>
        </p:nvGrpSpPr>
        <p:grpSpPr>
          <a:xfrm>
            <a:off x="663795" y="1339612"/>
            <a:ext cx="1381290" cy="461432"/>
            <a:chOff x="0" y="0"/>
            <a:chExt cx="1381289" cy="461430"/>
          </a:xfrm>
        </p:grpSpPr>
        <p:sp>
          <p:nvSpPr>
            <p:cNvPr id="948" name="직사각형"/>
            <p:cNvSpPr/>
            <p:nvPr/>
          </p:nvSpPr>
          <p:spPr>
            <a:xfrm>
              <a:off x="-1" y="-1"/>
              <a:ext cx="1381290" cy="461432"/>
            </a:xfrm>
            <a:prstGeom prst="rect">
              <a:avLst/>
            </a:prstGeom>
            <a:gradFill flip="none" rotWithShape="1">
              <a:gsLst>
                <a:gs pos="0">
                  <a:srgbClr val="B0CBE9"/>
                </a:gs>
                <a:gs pos="50000">
                  <a:srgbClr val="A1C1E5"/>
                </a:gs>
                <a:gs pos="100000">
                  <a:srgbClr val="91B9E4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949" name="Auth"/>
            <p:cNvSpPr txBox="1"/>
            <p:nvPr/>
          </p:nvSpPr>
          <p:spPr>
            <a:xfrm>
              <a:off x="48894" y="96093"/>
              <a:ext cx="1283500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200"/>
              </a:lvl1pPr>
            </a:lstStyle>
            <a:p>
              <a:pPr/>
              <a:r>
                <a:t>Auth</a:t>
              </a:r>
            </a:p>
          </p:txBody>
        </p:sp>
      </p:grpSp>
      <p:grpSp>
        <p:nvGrpSpPr>
          <p:cNvPr id="953" name="직사각형 122"/>
          <p:cNvGrpSpPr/>
          <p:nvPr/>
        </p:nvGrpSpPr>
        <p:grpSpPr>
          <a:xfrm>
            <a:off x="2156361" y="1339612"/>
            <a:ext cx="1381291" cy="461432"/>
            <a:chOff x="0" y="0"/>
            <a:chExt cx="1381289" cy="461430"/>
          </a:xfrm>
        </p:grpSpPr>
        <p:sp>
          <p:nvSpPr>
            <p:cNvPr id="951" name="직사각형"/>
            <p:cNvSpPr/>
            <p:nvPr/>
          </p:nvSpPr>
          <p:spPr>
            <a:xfrm>
              <a:off x="-1" y="-1"/>
              <a:ext cx="1381290" cy="461432"/>
            </a:xfrm>
            <a:prstGeom prst="rect">
              <a:avLst/>
            </a:prstGeom>
            <a:gradFill flip="none" rotWithShape="1">
              <a:gsLst>
                <a:gs pos="0">
                  <a:srgbClr val="B0CBE9"/>
                </a:gs>
                <a:gs pos="50000">
                  <a:srgbClr val="A1C1E5"/>
                </a:gs>
                <a:gs pos="100000">
                  <a:srgbClr val="91B9E4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952" name="BackEnd"/>
            <p:cNvSpPr txBox="1"/>
            <p:nvPr/>
          </p:nvSpPr>
          <p:spPr>
            <a:xfrm>
              <a:off x="48894" y="96093"/>
              <a:ext cx="1283500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200"/>
              </a:lvl1pPr>
            </a:lstStyle>
            <a:p>
              <a:pPr/>
              <a:r>
                <a:t>BackEnd</a:t>
              </a:r>
            </a:p>
          </p:txBody>
        </p:sp>
      </p:grpSp>
      <p:grpSp>
        <p:nvGrpSpPr>
          <p:cNvPr id="956" name="직사각형 123"/>
          <p:cNvGrpSpPr/>
          <p:nvPr/>
        </p:nvGrpSpPr>
        <p:grpSpPr>
          <a:xfrm>
            <a:off x="3648930" y="1339612"/>
            <a:ext cx="1381290" cy="461432"/>
            <a:chOff x="0" y="0"/>
            <a:chExt cx="1381289" cy="461430"/>
          </a:xfrm>
        </p:grpSpPr>
        <p:sp>
          <p:nvSpPr>
            <p:cNvPr id="954" name="직사각형"/>
            <p:cNvSpPr/>
            <p:nvPr/>
          </p:nvSpPr>
          <p:spPr>
            <a:xfrm>
              <a:off x="-1" y="-1"/>
              <a:ext cx="1381290" cy="461432"/>
            </a:xfrm>
            <a:prstGeom prst="rect">
              <a:avLst/>
            </a:prstGeom>
            <a:gradFill flip="none" rotWithShape="1">
              <a:gsLst>
                <a:gs pos="0">
                  <a:srgbClr val="B0CBE9"/>
                </a:gs>
                <a:gs pos="50000">
                  <a:srgbClr val="A1C1E5"/>
                </a:gs>
                <a:gs pos="100000">
                  <a:srgbClr val="91B9E4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/>
              </a:pPr>
            </a:p>
          </p:txBody>
        </p:sp>
        <p:sp>
          <p:nvSpPr>
            <p:cNvPr id="955" name="FrontEnd"/>
            <p:cNvSpPr txBox="1"/>
            <p:nvPr/>
          </p:nvSpPr>
          <p:spPr>
            <a:xfrm>
              <a:off x="48894" y="96093"/>
              <a:ext cx="1283500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200"/>
              </a:lvl1pPr>
            </a:lstStyle>
            <a:p>
              <a:pPr/>
              <a:r>
                <a:t>FrontEnd</a:t>
              </a:r>
            </a:p>
          </p:txBody>
        </p:sp>
      </p:grpSp>
      <p:grpSp>
        <p:nvGrpSpPr>
          <p:cNvPr id="959" name="직사각형 50"/>
          <p:cNvGrpSpPr/>
          <p:nvPr/>
        </p:nvGrpSpPr>
        <p:grpSpPr>
          <a:xfrm>
            <a:off x="9687882" y="150618"/>
            <a:ext cx="576068" cy="508705"/>
            <a:chOff x="0" y="0"/>
            <a:chExt cx="576066" cy="508703"/>
          </a:xfrm>
        </p:grpSpPr>
        <p:sp>
          <p:nvSpPr>
            <p:cNvPr id="957" name="직사각형"/>
            <p:cNvSpPr/>
            <p:nvPr/>
          </p:nvSpPr>
          <p:spPr>
            <a:xfrm>
              <a:off x="-1" y="-1"/>
              <a:ext cx="576067" cy="508704"/>
            </a:xfrm>
            <a:prstGeom prst="rect">
              <a:avLst/>
            </a:prstGeom>
            <a:gradFill flip="none" rotWithShape="1"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58" name="GIT"/>
            <p:cNvSpPr txBox="1"/>
            <p:nvPr/>
          </p:nvSpPr>
          <p:spPr>
            <a:xfrm>
              <a:off x="48894" y="119730"/>
              <a:ext cx="478276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GIT</a:t>
              </a:r>
            </a:p>
          </p:txBody>
        </p:sp>
      </p:grpSp>
      <p:sp>
        <p:nvSpPr>
          <p:cNvPr id="960" name="직선 연결선 51"/>
          <p:cNvSpPr/>
          <p:nvPr/>
        </p:nvSpPr>
        <p:spPr>
          <a:xfrm flipH="1">
            <a:off x="6838061" y="480015"/>
            <a:ext cx="2846649" cy="733598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_Office 테마">
  <a:themeElements>
    <a:clrScheme name="2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2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_Office 테마">
  <a:themeElements>
    <a:clrScheme name="2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2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