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81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4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7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3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9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5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F6D41D-48AF-4349-9D68-7607BCB9D9F6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CB5AB0-598D-40AE-AB0B-1BFAF2813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3680" y="0"/>
            <a:ext cx="9418320" cy="4041648"/>
          </a:xfrm>
        </p:spPr>
        <p:txBody>
          <a:bodyPr>
            <a:normAutofit/>
            <a:scene3d>
              <a:camera prst="orthographicFront">
                <a:rot lat="0" lon="1200000" rev="0"/>
              </a:camera>
              <a:lightRig rig="threePt" dir="t"/>
            </a:scene3d>
            <a:sp3d>
              <a:bevelT w="139700" h="139700"/>
              <a:bevelB w="139700" h="139700"/>
            </a:sp3d>
          </a:bodyPr>
          <a:lstStyle/>
          <a:p>
            <a:r>
              <a:rPr lang="zh-CN" altLang="en-US" sz="9600" dirty="0" smtClean="0">
                <a:solidFill>
                  <a:srgbClr val="0070C0"/>
                </a:solidFill>
              </a:rPr>
              <a:t>透视</a:t>
            </a:r>
            <a:r>
              <a:rPr lang="zh-CN" altLang="en-US" sz="9600" dirty="0">
                <a:solidFill>
                  <a:srgbClr val="0070C0"/>
                </a:solidFill>
              </a:rPr>
              <a:t>图</a:t>
            </a:r>
            <a:r>
              <a:rPr lang="zh-CN" altLang="en-US" sz="9600" dirty="0" smtClean="0">
                <a:solidFill>
                  <a:srgbClr val="0070C0"/>
                </a:solidFill>
              </a:rPr>
              <a:t>制作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3566" y="2335237"/>
            <a:ext cx="9418320" cy="2057399"/>
          </a:xfrm>
        </p:spPr>
        <p:txBody>
          <a:bodyPr/>
          <a:lstStyle/>
          <a:p>
            <a:r>
              <a:rPr lang="zh-CN" altLang="en-US" dirty="0" smtClean="0"/>
              <a:t>这节课我们来学习透视图的制作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" y="1677627"/>
            <a:ext cx="3019425" cy="433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113" y="281352"/>
            <a:ext cx="324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初始数据是这样一些杂乱无章的数字，而我们要做的就是。。。。。。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32" y="2785403"/>
            <a:ext cx="7125076" cy="25078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80295" y="743017"/>
            <a:ext cx="381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用这些数字生成这样一幅图片，比较不错啊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0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3606" y="7489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要想制作一个透视表（图），可以通过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的插入菜单下的数据透视表功能项，如果已经选中了数据区域，在 【数据透视表向导】中最上面的选择区域框可以看到选中的单元格区域，如果没有选中，也可以在此（如下图）选取。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38621" y="2226322"/>
            <a:ext cx="6133514" cy="45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4794" y="9156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数据透视表提供了在新工作表创建和在当前工作表创建的选择，如果数据透视表较大，内容很多，建议在新工作表中生成透视表。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生成后可在如下图所示选择添加的数据；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409" y="2426945"/>
            <a:ext cx="8074855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7" y="1328737"/>
            <a:ext cx="7765367" cy="54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631" y="2515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进行一些相应的简单设置后，可以选择图表类型了，如下图所示；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进行一些相应的简单设置后，可以选择图表类型了，如下图所示；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6652" y="4470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然后可以选择一些样式，设置标题等一些简单工作后，一个简单的数据图就成型了；最终结果如下图所示；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1" y="1772528"/>
            <a:ext cx="11310875" cy="39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11</TotalTime>
  <Words>226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Century Schoolbook</vt:lpstr>
      <vt:lpstr>Times New Roman</vt:lpstr>
      <vt:lpstr>Wingdings 2</vt:lpstr>
      <vt:lpstr>View</vt:lpstr>
      <vt:lpstr>透视图制作</vt:lpstr>
      <vt:lpstr>这节课我们来学习透视图的制作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透视图制作</dc:title>
  <dc:creator>Microsoft</dc:creator>
  <cp:lastModifiedBy>Microsoft</cp:lastModifiedBy>
  <cp:revision>2</cp:revision>
  <dcterms:created xsi:type="dcterms:W3CDTF">2015-11-30T10:48:54Z</dcterms:created>
  <dcterms:modified xsi:type="dcterms:W3CDTF">2015-11-30T11:00:49Z</dcterms:modified>
</cp:coreProperties>
</file>