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8997B-7D5F-4FAA-A6D5-CE9766B646D1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71E2CE-D280-44CD-A78D-2C2E05777B44}">
      <dgm:prSet phldrT="[文本]"/>
      <dgm:spPr/>
      <dgm:t>
        <a:bodyPr/>
        <a:lstStyle/>
        <a:p>
          <a:r>
            <a:rPr lang="zh-CN" altLang="en-US" dirty="0" smtClean="0"/>
            <a:t>语言</a:t>
          </a:r>
          <a:endParaRPr lang="zh-CN" altLang="en-US" dirty="0"/>
        </a:p>
      </dgm:t>
    </dgm:pt>
    <dgm:pt modelId="{01B99088-C0BC-4E4A-AF1D-93FEAF19EF99}" type="parTrans" cxnId="{DE9EAAEE-1BCB-4075-992F-D62E499FE89B}">
      <dgm:prSet/>
      <dgm:spPr/>
      <dgm:t>
        <a:bodyPr/>
        <a:lstStyle/>
        <a:p>
          <a:endParaRPr lang="zh-CN" altLang="en-US"/>
        </a:p>
      </dgm:t>
    </dgm:pt>
    <dgm:pt modelId="{EE1BD63E-FCD3-418C-954F-761324A21B4B}" type="sibTrans" cxnId="{DE9EAAEE-1BCB-4075-992F-D62E499FE89B}">
      <dgm:prSet/>
      <dgm:spPr/>
      <dgm:t>
        <a:bodyPr/>
        <a:lstStyle/>
        <a:p>
          <a:endParaRPr lang="zh-CN" altLang="en-US"/>
        </a:p>
      </dgm:t>
    </dgm:pt>
    <dgm:pt modelId="{F18DBCFA-77B4-405E-A7AE-969F235836B1}">
      <dgm:prSet phldrT="[文本]"/>
      <dgm:spPr/>
      <dgm:t>
        <a:bodyPr/>
        <a:lstStyle/>
        <a:p>
          <a:r>
            <a:rPr lang="en-US" altLang="zh-CN" dirty="0" smtClean="0"/>
            <a:t>C</a:t>
          </a:r>
          <a:endParaRPr lang="zh-CN" altLang="en-US" dirty="0"/>
        </a:p>
      </dgm:t>
    </dgm:pt>
    <dgm:pt modelId="{AC85E2DE-F607-4666-AD2D-A1C73FFEE4F5}" type="parTrans" cxnId="{70ECEE2F-0840-4856-BABA-102AC304CB18}">
      <dgm:prSet/>
      <dgm:spPr/>
      <dgm:t>
        <a:bodyPr/>
        <a:lstStyle/>
        <a:p>
          <a:endParaRPr lang="zh-CN" altLang="en-US"/>
        </a:p>
      </dgm:t>
    </dgm:pt>
    <dgm:pt modelId="{AB2285F6-9505-44B8-9E39-BF0166E48B56}" type="sibTrans" cxnId="{70ECEE2F-0840-4856-BABA-102AC304CB18}">
      <dgm:prSet/>
      <dgm:spPr/>
      <dgm:t>
        <a:bodyPr/>
        <a:lstStyle/>
        <a:p>
          <a:endParaRPr lang="zh-CN" altLang="en-US"/>
        </a:p>
      </dgm:t>
    </dgm:pt>
    <dgm:pt modelId="{697C3C0B-50BB-4707-AA36-7B1981EE69E7}">
      <dgm:prSet phldrT="[文本]"/>
      <dgm:spPr/>
      <dgm:t>
        <a:bodyPr/>
        <a:lstStyle/>
        <a:p>
          <a:r>
            <a:rPr lang="en-US" altLang="zh-CN" dirty="0" smtClean="0"/>
            <a:t>C#</a:t>
          </a:r>
          <a:endParaRPr lang="zh-CN" altLang="en-US" dirty="0"/>
        </a:p>
      </dgm:t>
    </dgm:pt>
    <dgm:pt modelId="{8BD0E390-601C-4F1A-8940-A99F5C15D66E}" type="parTrans" cxnId="{2F01D0CA-24D4-43CA-9133-E5FE1AFFC100}">
      <dgm:prSet/>
      <dgm:spPr/>
      <dgm:t>
        <a:bodyPr/>
        <a:lstStyle/>
        <a:p>
          <a:endParaRPr lang="zh-CN" altLang="en-US"/>
        </a:p>
      </dgm:t>
    </dgm:pt>
    <dgm:pt modelId="{95DBE8E4-8952-4278-83C8-87AF66CFBD41}" type="sibTrans" cxnId="{2F01D0CA-24D4-43CA-9133-E5FE1AFFC100}">
      <dgm:prSet/>
      <dgm:spPr/>
      <dgm:t>
        <a:bodyPr/>
        <a:lstStyle/>
        <a:p>
          <a:endParaRPr lang="zh-CN" altLang="en-US"/>
        </a:p>
      </dgm:t>
    </dgm:pt>
    <dgm:pt modelId="{47526171-4EF5-4BDC-B0BA-6DEE0DE681BF}">
      <dgm:prSet phldrT="[文本]"/>
      <dgm:spPr/>
      <dgm:t>
        <a:bodyPr/>
        <a:lstStyle/>
        <a:p>
          <a:r>
            <a:rPr lang="en-US" altLang="zh-CN" dirty="0" smtClean="0"/>
            <a:t>VB</a:t>
          </a:r>
          <a:endParaRPr lang="zh-CN" altLang="en-US" dirty="0"/>
        </a:p>
      </dgm:t>
    </dgm:pt>
    <dgm:pt modelId="{7DDF8321-FD65-498F-8F8B-25EE9798E03B}" type="parTrans" cxnId="{AC3D20D1-5891-497F-A62C-8E8DA9E5CB50}">
      <dgm:prSet/>
      <dgm:spPr/>
      <dgm:t>
        <a:bodyPr/>
        <a:lstStyle/>
        <a:p>
          <a:endParaRPr lang="zh-CN" altLang="en-US"/>
        </a:p>
      </dgm:t>
    </dgm:pt>
    <dgm:pt modelId="{06208601-682F-4E26-92A3-AC8EDCCC0D0B}" type="sibTrans" cxnId="{AC3D20D1-5891-497F-A62C-8E8DA9E5CB50}">
      <dgm:prSet/>
      <dgm:spPr/>
      <dgm:t>
        <a:bodyPr/>
        <a:lstStyle/>
        <a:p>
          <a:endParaRPr lang="zh-CN" altLang="en-US"/>
        </a:p>
      </dgm:t>
    </dgm:pt>
    <dgm:pt modelId="{06B0C01E-2E6E-428F-A74A-5DE6562907FE}">
      <dgm:prSet phldrT="[文本]"/>
      <dgm:spPr/>
      <dgm:t>
        <a:bodyPr/>
        <a:lstStyle/>
        <a:p>
          <a:r>
            <a:rPr lang="en-US" altLang="zh-CN" dirty="0" smtClean="0"/>
            <a:t>C++</a:t>
          </a:r>
          <a:endParaRPr lang="zh-CN" altLang="en-US" dirty="0"/>
        </a:p>
      </dgm:t>
    </dgm:pt>
    <dgm:pt modelId="{CF8C05A1-6BB0-4460-BD89-2AB7F2FCA6F3}" type="parTrans" cxnId="{6979841A-A8AD-42BC-8FCA-063F5A507BE9}">
      <dgm:prSet/>
      <dgm:spPr/>
      <dgm:t>
        <a:bodyPr/>
        <a:lstStyle/>
        <a:p>
          <a:endParaRPr lang="zh-CN" altLang="en-US"/>
        </a:p>
      </dgm:t>
    </dgm:pt>
    <dgm:pt modelId="{371A470A-E0FC-4C77-8F23-7A3AE905349A}" type="sibTrans" cxnId="{6979841A-A8AD-42BC-8FCA-063F5A507BE9}">
      <dgm:prSet/>
      <dgm:spPr/>
      <dgm:t>
        <a:bodyPr/>
        <a:lstStyle/>
        <a:p>
          <a:endParaRPr lang="zh-CN" altLang="en-US"/>
        </a:p>
      </dgm:t>
    </dgm:pt>
    <dgm:pt modelId="{6865BF6B-7050-4F86-9AD4-DA3192E59213}">
      <dgm:prSet phldrT="[文本]"/>
      <dgm:spPr/>
      <dgm:t>
        <a:bodyPr/>
        <a:lstStyle/>
        <a:p>
          <a:r>
            <a:rPr lang="en-US" altLang="zh-CN" dirty="0" smtClean="0"/>
            <a:t>Java</a:t>
          </a:r>
          <a:endParaRPr lang="zh-CN" altLang="en-US" dirty="0"/>
        </a:p>
      </dgm:t>
    </dgm:pt>
    <dgm:pt modelId="{7541F74B-D8FB-481F-B976-484FAEEB54EB}" type="parTrans" cxnId="{5BB8C0E2-4CA4-4ACA-B0F5-FB237CAB84FD}">
      <dgm:prSet/>
      <dgm:spPr/>
      <dgm:t>
        <a:bodyPr/>
        <a:lstStyle/>
        <a:p>
          <a:endParaRPr lang="zh-CN" altLang="en-US"/>
        </a:p>
      </dgm:t>
    </dgm:pt>
    <dgm:pt modelId="{53007610-4362-4336-8FC1-DFFB8A4DC946}" type="sibTrans" cxnId="{5BB8C0E2-4CA4-4ACA-B0F5-FB237CAB84FD}">
      <dgm:prSet/>
      <dgm:spPr/>
      <dgm:t>
        <a:bodyPr/>
        <a:lstStyle/>
        <a:p>
          <a:endParaRPr lang="zh-CN" altLang="en-US"/>
        </a:p>
      </dgm:t>
    </dgm:pt>
    <dgm:pt modelId="{BD42E936-9835-4B64-A8FA-38BD87F04B3B}">
      <dgm:prSet phldrT="[文本]"/>
      <dgm:spPr/>
      <dgm:t>
        <a:bodyPr/>
        <a:lstStyle/>
        <a:p>
          <a:r>
            <a:rPr lang="en-US" altLang="zh-CN" b="0" i="0" dirty="0" smtClean="0"/>
            <a:t>Python</a:t>
          </a:r>
          <a:endParaRPr lang="zh-CN" altLang="en-US" dirty="0"/>
        </a:p>
      </dgm:t>
    </dgm:pt>
    <dgm:pt modelId="{9BFC4362-561A-4A9E-9208-C7A12DA54791}" type="parTrans" cxnId="{321CBB5E-19EB-4EB5-A7D4-391A57ECAD2B}">
      <dgm:prSet/>
      <dgm:spPr/>
      <dgm:t>
        <a:bodyPr/>
        <a:lstStyle/>
        <a:p>
          <a:endParaRPr lang="zh-CN" altLang="en-US"/>
        </a:p>
      </dgm:t>
    </dgm:pt>
    <dgm:pt modelId="{DA9DA078-A0AB-482B-A479-F46919D1D112}" type="sibTrans" cxnId="{321CBB5E-19EB-4EB5-A7D4-391A57ECAD2B}">
      <dgm:prSet/>
      <dgm:spPr/>
      <dgm:t>
        <a:bodyPr/>
        <a:lstStyle/>
        <a:p>
          <a:endParaRPr lang="zh-CN" altLang="en-US"/>
        </a:p>
      </dgm:t>
    </dgm:pt>
    <dgm:pt modelId="{E714613B-A8DA-40E7-99D1-CAD2756264E2}" type="pres">
      <dgm:prSet presAssocID="{7578997B-7D5F-4FAA-A6D5-CE9766B646D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7D21E02-89F9-4508-AFAA-92DE1208BF80}" type="pres">
      <dgm:prSet presAssocID="{4871E2CE-D280-44CD-A78D-2C2E05777B44}" presName="singleCycle" presStyleCnt="0"/>
      <dgm:spPr/>
    </dgm:pt>
    <dgm:pt modelId="{D5D2C469-6FDA-4720-B6E0-7942473FAF58}" type="pres">
      <dgm:prSet presAssocID="{4871E2CE-D280-44CD-A78D-2C2E05777B44}" presName="singleCenter" presStyleLbl="node1" presStyleIdx="0" presStyleCnt="7" custLinFactNeighborX="2054" custLinFactNeighborY="-6428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1CA5EF90-2B77-4D74-BFD2-1156EE553AF7}" type="pres">
      <dgm:prSet presAssocID="{AC85E2DE-F607-4666-AD2D-A1C73FFEE4F5}" presName="Name56" presStyleLbl="parChTrans1D2" presStyleIdx="0" presStyleCnt="6"/>
      <dgm:spPr/>
    </dgm:pt>
    <dgm:pt modelId="{9F46627F-C5F0-407A-9EE1-58A7041486CF}" type="pres">
      <dgm:prSet presAssocID="{F18DBCFA-77B4-405E-A7AE-969F235836B1}" presName="text0" presStyleLbl="node1" presStyleIdx="1" presStyleCnt="7" custRadScaleRad="112609" custRadScaleInc="87459">
        <dgm:presLayoutVars>
          <dgm:bulletEnabled val="1"/>
        </dgm:presLayoutVars>
      </dgm:prSet>
      <dgm:spPr/>
    </dgm:pt>
    <dgm:pt modelId="{4BB51CA3-676E-49CC-AB81-CAC5002B0546}" type="pres">
      <dgm:prSet presAssocID="{9BFC4362-561A-4A9E-9208-C7A12DA54791}" presName="Name56" presStyleLbl="parChTrans1D2" presStyleIdx="1" presStyleCnt="6"/>
      <dgm:spPr/>
    </dgm:pt>
    <dgm:pt modelId="{E454E049-483B-4F37-9210-571F26EFCAF1}" type="pres">
      <dgm:prSet presAssocID="{BD42E936-9835-4B64-A8FA-38BD87F04B3B}" presName="text0" presStyleLbl="node1" presStyleIdx="2" presStyleCnt="7" custRadScaleRad="125308" custRadScaleInc="595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F25D07-FF6C-4361-BE6C-0011B0637EB9}" type="pres">
      <dgm:prSet presAssocID="{CF8C05A1-6BB0-4460-BD89-2AB7F2FCA6F3}" presName="Name56" presStyleLbl="parChTrans1D2" presStyleIdx="2" presStyleCnt="6"/>
      <dgm:spPr/>
    </dgm:pt>
    <dgm:pt modelId="{50D0AA5E-6586-464D-B894-9A5BE8A9C6B6}" type="pres">
      <dgm:prSet presAssocID="{06B0C01E-2E6E-428F-A74A-5DE6562907FE}" presName="text0" presStyleLbl="node1" presStyleIdx="3" presStyleCnt="7" custRadScaleRad="125696" custRadScaleInc="14646">
        <dgm:presLayoutVars>
          <dgm:bulletEnabled val="1"/>
        </dgm:presLayoutVars>
      </dgm:prSet>
      <dgm:spPr/>
    </dgm:pt>
    <dgm:pt modelId="{3D2A8D33-B018-497C-8AB2-9520063E3747}" type="pres">
      <dgm:prSet presAssocID="{7541F74B-D8FB-481F-B976-484FAEEB54EB}" presName="Name56" presStyleLbl="parChTrans1D2" presStyleIdx="3" presStyleCnt="6"/>
      <dgm:spPr/>
    </dgm:pt>
    <dgm:pt modelId="{F073E068-54AE-4B10-9D06-09DEF7A3D661}" type="pres">
      <dgm:prSet presAssocID="{6865BF6B-7050-4F86-9AD4-DA3192E59213}" presName="text0" presStyleLbl="node1" presStyleIdx="4" presStyleCnt="7" custRadScaleRad="97131" custRadScaleInc="-4508">
        <dgm:presLayoutVars>
          <dgm:bulletEnabled val="1"/>
        </dgm:presLayoutVars>
      </dgm:prSet>
      <dgm:spPr/>
    </dgm:pt>
    <dgm:pt modelId="{28AB6AC8-96A1-4386-AF27-435E4BDD7784}" type="pres">
      <dgm:prSet presAssocID="{8BD0E390-601C-4F1A-8940-A99F5C15D66E}" presName="Name56" presStyleLbl="parChTrans1D2" presStyleIdx="4" presStyleCnt="6"/>
      <dgm:spPr/>
    </dgm:pt>
    <dgm:pt modelId="{C9A01034-2507-4E89-8127-FE54408AD11B}" type="pres">
      <dgm:prSet presAssocID="{697C3C0B-50BB-4707-AA36-7B1981EE69E7}" presName="text0" presStyleLbl="node1" presStyleIdx="5" presStyleCnt="7" custRadScaleRad="109236" custRadScaleInc="53312">
        <dgm:presLayoutVars>
          <dgm:bulletEnabled val="1"/>
        </dgm:presLayoutVars>
      </dgm:prSet>
      <dgm:spPr/>
    </dgm:pt>
    <dgm:pt modelId="{8FC9B1A4-0B00-411F-A4DC-8AAB53E158A5}" type="pres">
      <dgm:prSet presAssocID="{7DDF8321-FD65-498F-8F8B-25EE9798E03B}" presName="Name56" presStyleLbl="parChTrans1D2" presStyleIdx="5" presStyleCnt="6"/>
      <dgm:spPr/>
    </dgm:pt>
    <dgm:pt modelId="{E4394275-674D-4113-8AB0-AF9AB9D0B97F}" type="pres">
      <dgm:prSet presAssocID="{47526171-4EF5-4BDC-B0BA-6DEE0DE681BF}" presName="text0" presStyleLbl="node1" presStyleIdx="6" presStyleCnt="7" custRadScaleRad="107685" custRadScaleInc="46604">
        <dgm:presLayoutVars>
          <dgm:bulletEnabled val="1"/>
        </dgm:presLayoutVars>
      </dgm:prSet>
      <dgm:spPr/>
    </dgm:pt>
  </dgm:ptLst>
  <dgm:cxnLst>
    <dgm:cxn modelId="{F4CEEE63-0276-47FB-B274-7CB226E0225B}" type="presOf" srcId="{9BFC4362-561A-4A9E-9208-C7A12DA54791}" destId="{4BB51CA3-676E-49CC-AB81-CAC5002B0546}" srcOrd="0" destOrd="0" presId="urn:microsoft.com/office/officeart/2008/layout/RadialCluster"/>
    <dgm:cxn modelId="{DE9EAAEE-1BCB-4075-992F-D62E499FE89B}" srcId="{7578997B-7D5F-4FAA-A6D5-CE9766B646D1}" destId="{4871E2CE-D280-44CD-A78D-2C2E05777B44}" srcOrd="0" destOrd="0" parTransId="{01B99088-C0BC-4E4A-AF1D-93FEAF19EF99}" sibTransId="{EE1BD63E-FCD3-418C-954F-761324A21B4B}"/>
    <dgm:cxn modelId="{13D3ED7F-A41F-4F2C-A54E-029B6E4A8814}" type="presOf" srcId="{47526171-4EF5-4BDC-B0BA-6DEE0DE681BF}" destId="{E4394275-674D-4113-8AB0-AF9AB9D0B97F}" srcOrd="0" destOrd="0" presId="urn:microsoft.com/office/officeart/2008/layout/RadialCluster"/>
    <dgm:cxn modelId="{CA8C9139-A28B-45E3-9CA2-DC12A5164CF4}" type="presOf" srcId="{AC85E2DE-F607-4666-AD2D-A1C73FFEE4F5}" destId="{1CA5EF90-2B77-4D74-BFD2-1156EE553AF7}" srcOrd="0" destOrd="0" presId="urn:microsoft.com/office/officeart/2008/layout/RadialCluster"/>
    <dgm:cxn modelId="{AC3D20D1-5891-497F-A62C-8E8DA9E5CB50}" srcId="{4871E2CE-D280-44CD-A78D-2C2E05777B44}" destId="{47526171-4EF5-4BDC-B0BA-6DEE0DE681BF}" srcOrd="5" destOrd="0" parTransId="{7DDF8321-FD65-498F-8F8B-25EE9798E03B}" sibTransId="{06208601-682F-4E26-92A3-AC8EDCCC0D0B}"/>
    <dgm:cxn modelId="{B1BDD233-FE2C-4BF8-97D5-DDB36BE54BD4}" type="presOf" srcId="{4871E2CE-D280-44CD-A78D-2C2E05777B44}" destId="{D5D2C469-6FDA-4720-B6E0-7942473FAF58}" srcOrd="0" destOrd="0" presId="urn:microsoft.com/office/officeart/2008/layout/RadialCluster"/>
    <dgm:cxn modelId="{723DFDBD-3D29-4EE0-A5FC-6311312DABC7}" type="presOf" srcId="{BD42E936-9835-4B64-A8FA-38BD87F04B3B}" destId="{E454E049-483B-4F37-9210-571F26EFCAF1}" srcOrd="0" destOrd="0" presId="urn:microsoft.com/office/officeart/2008/layout/RadialCluster"/>
    <dgm:cxn modelId="{1B90B5DE-DC8D-41CD-A0D4-5475087A466C}" type="presOf" srcId="{06B0C01E-2E6E-428F-A74A-5DE6562907FE}" destId="{50D0AA5E-6586-464D-B894-9A5BE8A9C6B6}" srcOrd="0" destOrd="0" presId="urn:microsoft.com/office/officeart/2008/layout/RadialCluster"/>
    <dgm:cxn modelId="{70ECEE2F-0840-4856-BABA-102AC304CB18}" srcId="{4871E2CE-D280-44CD-A78D-2C2E05777B44}" destId="{F18DBCFA-77B4-405E-A7AE-969F235836B1}" srcOrd="0" destOrd="0" parTransId="{AC85E2DE-F607-4666-AD2D-A1C73FFEE4F5}" sibTransId="{AB2285F6-9505-44B8-9E39-BF0166E48B56}"/>
    <dgm:cxn modelId="{B4E7624B-9898-4EF8-B3C8-CBCAAC739A6D}" type="presOf" srcId="{8BD0E390-601C-4F1A-8940-A99F5C15D66E}" destId="{28AB6AC8-96A1-4386-AF27-435E4BDD7784}" srcOrd="0" destOrd="0" presId="urn:microsoft.com/office/officeart/2008/layout/RadialCluster"/>
    <dgm:cxn modelId="{6979841A-A8AD-42BC-8FCA-063F5A507BE9}" srcId="{4871E2CE-D280-44CD-A78D-2C2E05777B44}" destId="{06B0C01E-2E6E-428F-A74A-5DE6562907FE}" srcOrd="2" destOrd="0" parTransId="{CF8C05A1-6BB0-4460-BD89-2AB7F2FCA6F3}" sibTransId="{371A470A-E0FC-4C77-8F23-7A3AE905349A}"/>
    <dgm:cxn modelId="{94F9E891-D10F-4299-B181-D5C9F9396D47}" type="presOf" srcId="{CF8C05A1-6BB0-4460-BD89-2AB7F2FCA6F3}" destId="{37F25D07-FF6C-4361-BE6C-0011B0637EB9}" srcOrd="0" destOrd="0" presId="urn:microsoft.com/office/officeart/2008/layout/RadialCluster"/>
    <dgm:cxn modelId="{73B70F11-7C3B-4A1C-B8B5-B5768C8F0E48}" type="presOf" srcId="{697C3C0B-50BB-4707-AA36-7B1981EE69E7}" destId="{C9A01034-2507-4E89-8127-FE54408AD11B}" srcOrd="0" destOrd="0" presId="urn:microsoft.com/office/officeart/2008/layout/RadialCluster"/>
    <dgm:cxn modelId="{2F01D0CA-24D4-43CA-9133-E5FE1AFFC100}" srcId="{4871E2CE-D280-44CD-A78D-2C2E05777B44}" destId="{697C3C0B-50BB-4707-AA36-7B1981EE69E7}" srcOrd="4" destOrd="0" parTransId="{8BD0E390-601C-4F1A-8940-A99F5C15D66E}" sibTransId="{95DBE8E4-8952-4278-83C8-87AF66CFBD41}"/>
    <dgm:cxn modelId="{4C76AE4B-E65F-4AEA-A996-09DE410F1E89}" type="presOf" srcId="{6865BF6B-7050-4F86-9AD4-DA3192E59213}" destId="{F073E068-54AE-4B10-9D06-09DEF7A3D661}" srcOrd="0" destOrd="0" presId="urn:microsoft.com/office/officeart/2008/layout/RadialCluster"/>
    <dgm:cxn modelId="{5BB8C0E2-4CA4-4ACA-B0F5-FB237CAB84FD}" srcId="{4871E2CE-D280-44CD-A78D-2C2E05777B44}" destId="{6865BF6B-7050-4F86-9AD4-DA3192E59213}" srcOrd="3" destOrd="0" parTransId="{7541F74B-D8FB-481F-B976-484FAEEB54EB}" sibTransId="{53007610-4362-4336-8FC1-DFFB8A4DC946}"/>
    <dgm:cxn modelId="{B15DAD29-B76C-4F8A-8DCE-890122ACD852}" type="presOf" srcId="{7578997B-7D5F-4FAA-A6D5-CE9766B646D1}" destId="{E714613B-A8DA-40E7-99D1-CAD2756264E2}" srcOrd="0" destOrd="0" presId="urn:microsoft.com/office/officeart/2008/layout/RadialCluster"/>
    <dgm:cxn modelId="{F5929ACE-0A60-4184-BDC5-F3664AD07F68}" type="presOf" srcId="{7541F74B-D8FB-481F-B976-484FAEEB54EB}" destId="{3D2A8D33-B018-497C-8AB2-9520063E3747}" srcOrd="0" destOrd="0" presId="urn:microsoft.com/office/officeart/2008/layout/RadialCluster"/>
    <dgm:cxn modelId="{321CBB5E-19EB-4EB5-A7D4-391A57ECAD2B}" srcId="{4871E2CE-D280-44CD-A78D-2C2E05777B44}" destId="{BD42E936-9835-4B64-A8FA-38BD87F04B3B}" srcOrd="1" destOrd="0" parTransId="{9BFC4362-561A-4A9E-9208-C7A12DA54791}" sibTransId="{DA9DA078-A0AB-482B-A479-F46919D1D112}"/>
    <dgm:cxn modelId="{7DC94D7E-C98F-42E6-938B-935A0269860C}" type="presOf" srcId="{7DDF8321-FD65-498F-8F8B-25EE9798E03B}" destId="{8FC9B1A4-0B00-411F-A4DC-8AAB53E158A5}" srcOrd="0" destOrd="0" presId="urn:microsoft.com/office/officeart/2008/layout/RadialCluster"/>
    <dgm:cxn modelId="{950DE153-B480-4DE5-AEBB-B86E41B83B56}" type="presOf" srcId="{F18DBCFA-77B4-405E-A7AE-969F235836B1}" destId="{9F46627F-C5F0-407A-9EE1-58A7041486CF}" srcOrd="0" destOrd="0" presId="urn:microsoft.com/office/officeart/2008/layout/RadialCluster"/>
    <dgm:cxn modelId="{3D1E0A7D-391B-433B-B470-2841143704F9}" type="presParOf" srcId="{E714613B-A8DA-40E7-99D1-CAD2756264E2}" destId="{27D21E02-89F9-4508-AFAA-92DE1208BF80}" srcOrd="0" destOrd="0" presId="urn:microsoft.com/office/officeart/2008/layout/RadialCluster"/>
    <dgm:cxn modelId="{0521A418-FEBB-4822-99D6-3A9866D3E6EC}" type="presParOf" srcId="{27D21E02-89F9-4508-AFAA-92DE1208BF80}" destId="{D5D2C469-6FDA-4720-B6E0-7942473FAF58}" srcOrd="0" destOrd="0" presId="urn:microsoft.com/office/officeart/2008/layout/RadialCluster"/>
    <dgm:cxn modelId="{83AD5923-36A3-4DB0-AE13-AC57796813F2}" type="presParOf" srcId="{27D21E02-89F9-4508-AFAA-92DE1208BF80}" destId="{1CA5EF90-2B77-4D74-BFD2-1156EE553AF7}" srcOrd="1" destOrd="0" presId="urn:microsoft.com/office/officeart/2008/layout/RadialCluster"/>
    <dgm:cxn modelId="{31C03EEB-0D8B-45D0-AB18-A310FA5E336D}" type="presParOf" srcId="{27D21E02-89F9-4508-AFAA-92DE1208BF80}" destId="{9F46627F-C5F0-407A-9EE1-58A7041486CF}" srcOrd="2" destOrd="0" presId="urn:microsoft.com/office/officeart/2008/layout/RadialCluster"/>
    <dgm:cxn modelId="{3573E226-1D3C-4018-AD5D-61A215430EA6}" type="presParOf" srcId="{27D21E02-89F9-4508-AFAA-92DE1208BF80}" destId="{4BB51CA3-676E-49CC-AB81-CAC5002B0546}" srcOrd="3" destOrd="0" presId="urn:microsoft.com/office/officeart/2008/layout/RadialCluster"/>
    <dgm:cxn modelId="{0D3DA524-A83B-4042-8578-25FD42D0E3DB}" type="presParOf" srcId="{27D21E02-89F9-4508-AFAA-92DE1208BF80}" destId="{E454E049-483B-4F37-9210-571F26EFCAF1}" srcOrd="4" destOrd="0" presId="urn:microsoft.com/office/officeart/2008/layout/RadialCluster"/>
    <dgm:cxn modelId="{C6FA1FE1-9CD7-4375-B673-936AF88B3314}" type="presParOf" srcId="{27D21E02-89F9-4508-AFAA-92DE1208BF80}" destId="{37F25D07-FF6C-4361-BE6C-0011B0637EB9}" srcOrd="5" destOrd="0" presId="urn:microsoft.com/office/officeart/2008/layout/RadialCluster"/>
    <dgm:cxn modelId="{25B86234-54D5-4310-9807-596DA5BC68B1}" type="presParOf" srcId="{27D21E02-89F9-4508-AFAA-92DE1208BF80}" destId="{50D0AA5E-6586-464D-B894-9A5BE8A9C6B6}" srcOrd="6" destOrd="0" presId="urn:microsoft.com/office/officeart/2008/layout/RadialCluster"/>
    <dgm:cxn modelId="{F6E77EB5-52FD-40D8-B7F8-26D7E658B0EF}" type="presParOf" srcId="{27D21E02-89F9-4508-AFAA-92DE1208BF80}" destId="{3D2A8D33-B018-497C-8AB2-9520063E3747}" srcOrd="7" destOrd="0" presId="urn:microsoft.com/office/officeart/2008/layout/RadialCluster"/>
    <dgm:cxn modelId="{AC320743-7C9E-4955-A592-DBB1102A2D80}" type="presParOf" srcId="{27D21E02-89F9-4508-AFAA-92DE1208BF80}" destId="{F073E068-54AE-4B10-9D06-09DEF7A3D661}" srcOrd="8" destOrd="0" presId="urn:microsoft.com/office/officeart/2008/layout/RadialCluster"/>
    <dgm:cxn modelId="{E7CEAFF3-F147-4086-A553-5EAC7DD064F9}" type="presParOf" srcId="{27D21E02-89F9-4508-AFAA-92DE1208BF80}" destId="{28AB6AC8-96A1-4386-AF27-435E4BDD7784}" srcOrd="9" destOrd="0" presId="urn:microsoft.com/office/officeart/2008/layout/RadialCluster"/>
    <dgm:cxn modelId="{D9181019-B22A-44AB-B207-AA68C0891ADA}" type="presParOf" srcId="{27D21E02-89F9-4508-AFAA-92DE1208BF80}" destId="{C9A01034-2507-4E89-8127-FE54408AD11B}" srcOrd="10" destOrd="0" presId="urn:microsoft.com/office/officeart/2008/layout/RadialCluster"/>
    <dgm:cxn modelId="{7EC6E9C8-1FF8-4402-81A9-2B52BBADB7EB}" type="presParOf" srcId="{27D21E02-89F9-4508-AFAA-92DE1208BF80}" destId="{8FC9B1A4-0B00-411F-A4DC-8AAB53E158A5}" srcOrd="11" destOrd="0" presId="urn:microsoft.com/office/officeart/2008/layout/RadialCluster"/>
    <dgm:cxn modelId="{E520972E-04CF-461A-B447-D20B9787F580}" type="presParOf" srcId="{27D21E02-89F9-4508-AFAA-92DE1208BF80}" destId="{E4394275-674D-4113-8AB0-AF9AB9D0B97F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C94B89-DAB6-4DD6-8625-107C92B88E5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6CB724-ABEC-4143-B58A-0A6778038440}">
      <dgm:prSet phldrT="[文本]"/>
      <dgm:spPr/>
      <dgm:t>
        <a:bodyPr/>
        <a:lstStyle/>
        <a:p>
          <a:r>
            <a:rPr lang="zh-CN" altLang="en-US" dirty="0" smtClean="0"/>
            <a:t>语言</a:t>
          </a:r>
          <a:endParaRPr lang="zh-CN" altLang="en-US" dirty="0"/>
        </a:p>
      </dgm:t>
    </dgm:pt>
    <dgm:pt modelId="{616C670B-B871-455B-A674-CDD062F1F9A9}" type="parTrans" cxnId="{98EC1C1E-EE17-4210-A84E-8C6057F44794}">
      <dgm:prSet/>
      <dgm:spPr/>
      <dgm:t>
        <a:bodyPr/>
        <a:lstStyle/>
        <a:p>
          <a:endParaRPr lang="zh-CN" altLang="en-US"/>
        </a:p>
      </dgm:t>
    </dgm:pt>
    <dgm:pt modelId="{87D764E7-D310-41A0-8C8E-47DD26C344AF}" type="sibTrans" cxnId="{98EC1C1E-EE17-4210-A84E-8C6057F44794}">
      <dgm:prSet/>
      <dgm:spPr/>
      <dgm:t>
        <a:bodyPr/>
        <a:lstStyle/>
        <a:p>
          <a:endParaRPr lang="zh-CN" altLang="en-US"/>
        </a:p>
      </dgm:t>
    </dgm:pt>
    <dgm:pt modelId="{568D6A9E-2DA1-4EA5-B6DA-06EC4EA96787}">
      <dgm:prSet phldrT="[文本]"/>
      <dgm:spPr/>
      <dgm:t>
        <a:bodyPr/>
        <a:lstStyle/>
        <a:p>
          <a:r>
            <a:rPr lang="zh-CN" altLang="en-US" dirty="0" smtClean="0"/>
            <a:t>数据结构与算法</a:t>
          </a:r>
          <a:endParaRPr lang="zh-CN" altLang="en-US" dirty="0"/>
        </a:p>
      </dgm:t>
    </dgm:pt>
    <dgm:pt modelId="{7D64C419-53C2-4BAD-9835-CBF702B2DE32}" type="parTrans" cxnId="{BB7E0793-4ED5-468F-A564-800182C7B3B8}">
      <dgm:prSet/>
      <dgm:spPr/>
      <dgm:t>
        <a:bodyPr/>
        <a:lstStyle/>
        <a:p>
          <a:endParaRPr lang="zh-CN" altLang="en-US"/>
        </a:p>
      </dgm:t>
    </dgm:pt>
    <dgm:pt modelId="{514C0867-255F-4E9F-8441-65AFA416B3D9}" type="sibTrans" cxnId="{BB7E0793-4ED5-468F-A564-800182C7B3B8}">
      <dgm:prSet/>
      <dgm:spPr/>
      <dgm:t>
        <a:bodyPr/>
        <a:lstStyle/>
        <a:p>
          <a:endParaRPr lang="zh-CN" altLang="en-US"/>
        </a:p>
      </dgm:t>
    </dgm:pt>
    <dgm:pt modelId="{0AD0A73C-CEC8-40D0-BC4C-D549ABF633EF}">
      <dgm:prSet phldrT="[文本]"/>
      <dgm:spPr/>
      <dgm:t>
        <a:bodyPr/>
        <a:lstStyle/>
        <a:p>
          <a:r>
            <a:rPr lang="zh-CN" altLang="en-US" dirty="0" smtClean="0"/>
            <a:t>操作系统原理</a:t>
          </a:r>
          <a:endParaRPr lang="zh-CN" altLang="en-US" dirty="0"/>
        </a:p>
      </dgm:t>
    </dgm:pt>
    <dgm:pt modelId="{9DC5A178-BA6E-4A59-B07C-86DDEF0B49B5}" type="parTrans" cxnId="{177D73F9-D65B-44F4-A843-FA25A26684C9}">
      <dgm:prSet/>
      <dgm:spPr/>
      <dgm:t>
        <a:bodyPr/>
        <a:lstStyle/>
        <a:p>
          <a:endParaRPr lang="zh-CN" altLang="en-US"/>
        </a:p>
      </dgm:t>
    </dgm:pt>
    <dgm:pt modelId="{6125A56C-BE1C-4A7B-9CB1-2179C17C57F7}" type="sibTrans" cxnId="{177D73F9-D65B-44F4-A843-FA25A26684C9}">
      <dgm:prSet/>
      <dgm:spPr/>
      <dgm:t>
        <a:bodyPr/>
        <a:lstStyle/>
        <a:p>
          <a:endParaRPr lang="zh-CN" altLang="en-US"/>
        </a:p>
      </dgm:t>
    </dgm:pt>
    <dgm:pt modelId="{B92B974E-6E95-4E87-911A-506AB6667BF3}">
      <dgm:prSet/>
      <dgm:spPr/>
      <dgm:t>
        <a:bodyPr/>
        <a:lstStyle/>
        <a:p>
          <a:r>
            <a:rPr lang="en-US" altLang="zh-CN" b="0" i="0" dirty="0" smtClean="0"/>
            <a:t>PC</a:t>
          </a:r>
          <a:r>
            <a:rPr lang="zh-CN" altLang="en-US" b="0" i="0" dirty="0" smtClean="0"/>
            <a:t>端开发</a:t>
          </a:r>
          <a:endParaRPr lang="en-US" b="0" i="0" dirty="0"/>
        </a:p>
      </dgm:t>
    </dgm:pt>
    <dgm:pt modelId="{1C5D075E-A1A1-45BE-AD9B-F97BF09033E2}" type="parTrans" cxnId="{6F7D632F-82C1-468B-A83A-8F7C17059EFD}">
      <dgm:prSet/>
      <dgm:spPr/>
      <dgm:t>
        <a:bodyPr/>
        <a:lstStyle/>
        <a:p>
          <a:endParaRPr lang="zh-CN" altLang="en-US"/>
        </a:p>
      </dgm:t>
    </dgm:pt>
    <dgm:pt modelId="{7E354331-7DC7-4DAD-8AD0-E769F562C43D}" type="sibTrans" cxnId="{6F7D632F-82C1-468B-A83A-8F7C17059EFD}">
      <dgm:prSet/>
      <dgm:spPr/>
      <dgm:t>
        <a:bodyPr/>
        <a:lstStyle/>
        <a:p>
          <a:endParaRPr lang="zh-CN" altLang="en-US"/>
        </a:p>
      </dgm:t>
    </dgm:pt>
    <dgm:pt modelId="{FC0AC0D0-8A7B-4F12-81B3-C24AEE4A7E81}">
      <dgm:prSet/>
      <dgm:spPr/>
      <dgm:t>
        <a:bodyPr/>
        <a:lstStyle/>
        <a:p>
          <a:r>
            <a:rPr lang="zh-CN" altLang="en-US" b="0" i="0" dirty="0" smtClean="0"/>
            <a:t>移动端开发</a:t>
          </a:r>
          <a:endParaRPr lang="en-US" b="0" i="0" dirty="0"/>
        </a:p>
      </dgm:t>
    </dgm:pt>
    <dgm:pt modelId="{3CA26240-AA8A-46FC-A161-52C600852C3E}" type="parTrans" cxnId="{E74887CD-C31B-44F8-8BA7-E63B0CA4655D}">
      <dgm:prSet/>
      <dgm:spPr/>
      <dgm:t>
        <a:bodyPr/>
        <a:lstStyle/>
        <a:p>
          <a:endParaRPr lang="zh-CN" altLang="en-US"/>
        </a:p>
      </dgm:t>
    </dgm:pt>
    <dgm:pt modelId="{F38B5AC5-C0F9-452F-A703-AB0F329ED9E1}" type="sibTrans" cxnId="{E74887CD-C31B-44F8-8BA7-E63B0CA4655D}">
      <dgm:prSet/>
      <dgm:spPr/>
      <dgm:t>
        <a:bodyPr/>
        <a:lstStyle/>
        <a:p>
          <a:endParaRPr lang="zh-CN" altLang="en-US"/>
        </a:p>
      </dgm:t>
    </dgm:pt>
    <dgm:pt modelId="{92A3B3F1-4DCB-4AC7-9DD6-EEDA161440E6}">
      <dgm:prSet/>
      <dgm:spPr/>
      <dgm:t>
        <a:bodyPr/>
        <a:lstStyle/>
        <a:p>
          <a:r>
            <a:rPr lang="zh-CN" altLang="en-US" b="0" i="0" dirty="0" smtClean="0"/>
            <a:t>网络方向开发</a:t>
          </a:r>
          <a:endParaRPr lang="en-US" b="0" i="0" dirty="0"/>
        </a:p>
      </dgm:t>
    </dgm:pt>
    <dgm:pt modelId="{1943AC62-62C9-46E6-B41E-202ACE2863EC}" type="parTrans" cxnId="{32D3BF02-500C-4B23-B6AE-9CEA783CAB65}">
      <dgm:prSet/>
      <dgm:spPr/>
      <dgm:t>
        <a:bodyPr/>
        <a:lstStyle/>
        <a:p>
          <a:endParaRPr lang="zh-CN" altLang="en-US"/>
        </a:p>
      </dgm:t>
    </dgm:pt>
    <dgm:pt modelId="{591C3E31-1681-42C4-8871-44CABCC4AEF5}" type="sibTrans" cxnId="{32D3BF02-500C-4B23-B6AE-9CEA783CAB65}">
      <dgm:prSet/>
      <dgm:spPr/>
      <dgm:t>
        <a:bodyPr/>
        <a:lstStyle/>
        <a:p>
          <a:endParaRPr lang="zh-CN" altLang="en-US"/>
        </a:p>
      </dgm:t>
    </dgm:pt>
    <dgm:pt modelId="{DE59EF52-6F49-464C-B49E-983123354486}" type="pres">
      <dgm:prSet presAssocID="{FCC94B89-DAB6-4DD6-8625-107C92B88E5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26D47B-5CFB-484D-80F3-5C0AA371A1F7}" type="pres">
      <dgm:prSet presAssocID="{C86CB724-ABEC-4143-B58A-0A6778038440}" presName="root1" presStyleCnt="0"/>
      <dgm:spPr/>
    </dgm:pt>
    <dgm:pt modelId="{FEDC8289-8DFD-40BF-A137-4730D326DB39}" type="pres">
      <dgm:prSet presAssocID="{C86CB724-ABEC-4143-B58A-0A6778038440}" presName="LevelOneTextNode" presStyleLbl="node0" presStyleIdx="0" presStyleCnt="1" custScaleX="20364" custScaleY="120332" custLinFactNeighborX="-17109" custLinFactNeighborY="3948">
        <dgm:presLayoutVars>
          <dgm:chPref val="3"/>
        </dgm:presLayoutVars>
      </dgm:prSet>
      <dgm:spPr/>
    </dgm:pt>
    <dgm:pt modelId="{C505109A-5815-4DEC-8FAD-F1311386769D}" type="pres">
      <dgm:prSet presAssocID="{C86CB724-ABEC-4143-B58A-0A6778038440}" presName="level2hierChild" presStyleCnt="0"/>
      <dgm:spPr/>
    </dgm:pt>
    <dgm:pt modelId="{B39BE6EF-C4F1-4E92-8D5E-17BF2F2F79AE}" type="pres">
      <dgm:prSet presAssocID="{7D64C419-53C2-4BAD-9835-CBF702B2DE32}" presName="conn2-1" presStyleLbl="parChTrans1D2" presStyleIdx="0" presStyleCnt="5"/>
      <dgm:spPr/>
    </dgm:pt>
    <dgm:pt modelId="{C58CD7E8-7CF3-4448-BE12-D2D936B9CA68}" type="pres">
      <dgm:prSet presAssocID="{7D64C419-53C2-4BAD-9835-CBF702B2DE32}" presName="connTx" presStyleLbl="parChTrans1D2" presStyleIdx="0" presStyleCnt="5"/>
      <dgm:spPr/>
    </dgm:pt>
    <dgm:pt modelId="{ACCDDA64-712B-489C-8F47-4B420AD741A1}" type="pres">
      <dgm:prSet presAssocID="{568D6A9E-2DA1-4EA5-B6DA-06EC4EA96787}" presName="root2" presStyleCnt="0"/>
      <dgm:spPr/>
    </dgm:pt>
    <dgm:pt modelId="{F7566C59-F7C1-4DD3-A404-60157471D2D3}" type="pres">
      <dgm:prSet presAssocID="{568D6A9E-2DA1-4EA5-B6DA-06EC4EA96787}" presName="LevelTwoTextNode" presStyleLbl="node2" presStyleIdx="0" presStyleCnt="5" custScaleX="45486" custScaleY="34121" custLinFactNeighborX="-5290" custLinFactNeighborY="-793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3A8AD8-E0CC-4F9A-BACB-C2DEF76D5FC9}" type="pres">
      <dgm:prSet presAssocID="{568D6A9E-2DA1-4EA5-B6DA-06EC4EA96787}" presName="level3hierChild" presStyleCnt="0"/>
      <dgm:spPr/>
    </dgm:pt>
    <dgm:pt modelId="{73652B27-1B0D-4252-8605-9DC777105EA1}" type="pres">
      <dgm:prSet presAssocID="{1C5D075E-A1A1-45BE-AD9B-F97BF09033E2}" presName="conn2-1" presStyleLbl="parChTrans1D2" presStyleIdx="1" presStyleCnt="5"/>
      <dgm:spPr/>
    </dgm:pt>
    <dgm:pt modelId="{F47E6AD5-A2E2-4E0F-A570-1748AB1CAFEC}" type="pres">
      <dgm:prSet presAssocID="{1C5D075E-A1A1-45BE-AD9B-F97BF09033E2}" presName="connTx" presStyleLbl="parChTrans1D2" presStyleIdx="1" presStyleCnt="5"/>
      <dgm:spPr/>
    </dgm:pt>
    <dgm:pt modelId="{713FAC56-ECD9-422F-B1AC-4EF32A4D0B83}" type="pres">
      <dgm:prSet presAssocID="{B92B974E-6E95-4E87-911A-506AB6667BF3}" presName="root2" presStyleCnt="0"/>
      <dgm:spPr/>
    </dgm:pt>
    <dgm:pt modelId="{15D2B3F7-AFD9-465C-B082-6C18112AB3B7}" type="pres">
      <dgm:prSet presAssocID="{B92B974E-6E95-4E87-911A-506AB6667BF3}" presName="LevelTwoTextNode" presStyleLbl="node2" presStyleIdx="1" presStyleCnt="5" custScaleX="46559" custScaleY="33549" custLinFactNeighborX="18549" custLinFactNeighborY="436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C67DCC-7511-4EBC-95D6-28F44FA44A97}" type="pres">
      <dgm:prSet presAssocID="{B92B974E-6E95-4E87-911A-506AB6667BF3}" presName="level3hierChild" presStyleCnt="0"/>
      <dgm:spPr/>
    </dgm:pt>
    <dgm:pt modelId="{658474B8-ADE6-4553-90A3-14F83423EB4F}" type="pres">
      <dgm:prSet presAssocID="{3CA26240-AA8A-46FC-A161-52C600852C3E}" presName="conn2-1" presStyleLbl="parChTrans1D2" presStyleIdx="2" presStyleCnt="5"/>
      <dgm:spPr/>
    </dgm:pt>
    <dgm:pt modelId="{F2C09F20-D3BA-410A-87B6-6F806D48FECB}" type="pres">
      <dgm:prSet presAssocID="{3CA26240-AA8A-46FC-A161-52C600852C3E}" presName="connTx" presStyleLbl="parChTrans1D2" presStyleIdx="2" presStyleCnt="5"/>
      <dgm:spPr/>
    </dgm:pt>
    <dgm:pt modelId="{C5DCA811-7862-429B-8E65-04B9D44A9D2B}" type="pres">
      <dgm:prSet presAssocID="{FC0AC0D0-8A7B-4F12-81B3-C24AEE4A7E81}" presName="root2" presStyleCnt="0"/>
      <dgm:spPr/>
    </dgm:pt>
    <dgm:pt modelId="{57395A5B-2582-42EF-AC98-BA18C1D4513E}" type="pres">
      <dgm:prSet presAssocID="{FC0AC0D0-8A7B-4F12-81B3-C24AEE4A7E81}" presName="LevelTwoTextNode" presStyleLbl="node2" presStyleIdx="2" presStyleCnt="5" custScaleX="48004" custScaleY="42787" custLinFactNeighborX="20733" custLinFactNeighborY="55004">
        <dgm:presLayoutVars>
          <dgm:chPref val="3"/>
        </dgm:presLayoutVars>
      </dgm:prSet>
      <dgm:spPr/>
    </dgm:pt>
    <dgm:pt modelId="{498542A9-31F2-4F97-BB47-93A6D4BEAE05}" type="pres">
      <dgm:prSet presAssocID="{FC0AC0D0-8A7B-4F12-81B3-C24AEE4A7E81}" presName="level3hierChild" presStyleCnt="0"/>
      <dgm:spPr/>
    </dgm:pt>
    <dgm:pt modelId="{F27AF041-C13D-41FA-B07A-3EE7FEDEBF33}" type="pres">
      <dgm:prSet presAssocID="{1943AC62-62C9-46E6-B41E-202ACE2863EC}" presName="conn2-1" presStyleLbl="parChTrans1D2" presStyleIdx="3" presStyleCnt="5"/>
      <dgm:spPr/>
    </dgm:pt>
    <dgm:pt modelId="{BF760A72-4B0D-455E-9081-43744A16F9AE}" type="pres">
      <dgm:prSet presAssocID="{1943AC62-62C9-46E6-B41E-202ACE2863EC}" presName="connTx" presStyleLbl="parChTrans1D2" presStyleIdx="3" presStyleCnt="5"/>
      <dgm:spPr/>
    </dgm:pt>
    <dgm:pt modelId="{5FB14EA0-C098-455A-83E1-56B460FA601E}" type="pres">
      <dgm:prSet presAssocID="{92A3B3F1-4DCB-4AC7-9DD6-EEDA161440E6}" presName="root2" presStyleCnt="0"/>
      <dgm:spPr/>
    </dgm:pt>
    <dgm:pt modelId="{BDF5589E-2A8B-4539-A20A-152FE3D81F39}" type="pres">
      <dgm:prSet presAssocID="{92A3B3F1-4DCB-4AC7-9DD6-EEDA161440E6}" presName="LevelTwoTextNode" presStyleLbl="node2" presStyleIdx="3" presStyleCnt="5" custScaleX="49443" custScaleY="38713" custLinFactNeighborX="-2760" custLinFactNeighborY="53484">
        <dgm:presLayoutVars>
          <dgm:chPref val="3"/>
        </dgm:presLayoutVars>
      </dgm:prSet>
      <dgm:spPr/>
    </dgm:pt>
    <dgm:pt modelId="{B834543C-57E8-4889-8725-6696AD1A02D8}" type="pres">
      <dgm:prSet presAssocID="{92A3B3F1-4DCB-4AC7-9DD6-EEDA161440E6}" presName="level3hierChild" presStyleCnt="0"/>
      <dgm:spPr/>
    </dgm:pt>
    <dgm:pt modelId="{A416526C-12C3-434B-8DAD-F68AB38C2466}" type="pres">
      <dgm:prSet presAssocID="{9DC5A178-BA6E-4A59-B07C-86DDEF0B49B5}" presName="conn2-1" presStyleLbl="parChTrans1D2" presStyleIdx="4" presStyleCnt="5"/>
      <dgm:spPr/>
    </dgm:pt>
    <dgm:pt modelId="{00E9FF24-03F8-4941-B406-FB5ACB96E924}" type="pres">
      <dgm:prSet presAssocID="{9DC5A178-BA6E-4A59-B07C-86DDEF0B49B5}" presName="connTx" presStyleLbl="parChTrans1D2" presStyleIdx="4" presStyleCnt="5"/>
      <dgm:spPr/>
    </dgm:pt>
    <dgm:pt modelId="{81707577-5098-4B7C-83ED-485466BB8EDC}" type="pres">
      <dgm:prSet presAssocID="{0AD0A73C-CEC8-40D0-BC4C-D549ABF633EF}" presName="root2" presStyleCnt="0"/>
      <dgm:spPr/>
    </dgm:pt>
    <dgm:pt modelId="{A7267515-98E9-48B6-A117-9DA62086D757}" type="pres">
      <dgm:prSet presAssocID="{0AD0A73C-CEC8-40D0-BC4C-D549ABF633EF}" presName="LevelTwoTextNode" presStyleLbl="node2" presStyleIdx="4" presStyleCnt="5" custScaleX="41670" custScaleY="42351" custLinFactY="-69781" custLinFactNeighborX="40261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6A8D8B-ED3A-48C6-BF09-40A372F41AD4}" type="pres">
      <dgm:prSet presAssocID="{0AD0A73C-CEC8-40D0-BC4C-D549ABF633EF}" presName="level3hierChild" presStyleCnt="0"/>
      <dgm:spPr/>
    </dgm:pt>
  </dgm:ptLst>
  <dgm:cxnLst>
    <dgm:cxn modelId="{C490EFAE-108D-48A6-875B-69727AE75629}" type="presOf" srcId="{FC0AC0D0-8A7B-4F12-81B3-C24AEE4A7E81}" destId="{57395A5B-2582-42EF-AC98-BA18C1D4513E}" srcOrd="0" destOrd="0" presId="urn:microsoft.com/office/officeart/2005/8/layout/hierarchy2"/>
    <dgm:cxn modelId="{2D980D3C-AA0F-4A07-AAC9-A8AECFC055C9}" type="presOf" srcId="{FCC94B89-DAB6-4DD6-8625-107C92B88E58}" destId="{DE59EF52-6F49-464C-B49E-983123354486}" srcOrd="0" destOrd="0" presId="urn:microsoft.com/office/officeart/2005/8/layout/hierarchy2"/>
    <dgm:cxn modelId="{CDC53C33-445E-4C97-BD24-A3D5498BF55D}" type="presOf" srcId="{7D64C419-53C2-4BAD-9835-CBF702B2DE32}" destId="{C58CD7E8-7CF3-4448-BE12-D2D936B9CA68}" srcOrd="1" destOrd="0" presId="urn:microsoft.com/office/officeart/2005/8/layout/hierarchy2"/>
    <dgm:cxn modelId="{32D3BF02-500C-4B23-B6AE-9CEA783CAB65}" srcId="{C86CB724-ABEC-4143-B58A-0A6778038440}" destId="{92A3B3F1-4DCB-4AC7-9DD6-EEDA161440E6}" srcOrd="3" destOrd="0" parTransId="{1943AC62-62C9-46E6-B41E-202ACE2863EC}" sibTransId="{591C3E31-1681-42C4-8871-44CABCC4AEF5}"/>
    <dgm:cxn modelId="{4C735AAF-BC0B-4719-8375-18AF9E1E2E55}" type="presOf" srcId="{B92B974E-6E95-4E87-911A-506AB6667BF3}" destId="{15D2B3F7-AFD9-465C-B082-6C18112AB3B7}" srcOrd="0" destOrd="0" presId="urn:microsoft.com/office/officeart/2005/8/layout/hierarchy2"/>
    <dgm:cxn modelId="{BB7E0793-4ED5-468F-A564-800182C7B3B8}" srcId="{C86CB724-ABEC-4143-B58A-0A6778038440}" destId="{568D6A9E-2DA1-4EA5-B6DA-06EC4EA96787}" srcOrd="0" destOrd="0" parTransId="{7D64C419-53C2-4BAD-9835-CBF702B2DE32}" sibTransId="{514C0867-255F-4E9F-8441-65AFA416B3D9}"/>
    <dgm:cxn modelId="{A0D977F7-C21D-4205-86C0-089574B1B229}" type="presOf" srcId="{1C5D075E-A1A1-45BE-AD9B-F97BF09033E2}" destId="{F47E6AD5-A2E2-4E0F-A570-1748AB1CAFEC}" srcOrd="1" destOrd="0" presId="urn:microsoft.com/office/officeart/2005/8/layout/hierarchy2"/>
    <dgm:cxn modelId="{FED05F9C-6CF8-4ED7-BEC6-1CC7DC379A98}" type="presOf" srcId="{C86CB724-ABEC-4143-B58A-0A6778038440}" destId="{FEDC8289-8DFD-40BF-A137-4730D326DB39}" srcOrd="0" destOrd="0" presId="urn:microsoft.com/office/officeart/2005/8/layout/hierarchy2"/>
    <dgm:cxn modelId="{4BED37B4-6236-4F4C-8B68-F612CA3B1D58}" type="presOf" srcId="{0AD0A73C-CEC8-40D0-BC4C-D549ABF633EF}" destId="{A7267515-98E9-48B6-A117-9DA62086D757}" srcOrd="0" destOrd="0" presId="urn:microsoft.com/office/officeart/2005/8/layout/hierarchy2"/>
    <dgm:cxn modelId="{308EFBDB-C288-4B81-9B1D-0AC4E8E1D41B}" type="presOf" srcId="{3CA26240-AA8A-46FC-A161-52C600852C3E}" destId="{F2C09F20-D3BA-410A-87B6-6F806D48FECB}" srcOrd="1" destOrd="0" presId="urn:microsoft.com/office/officeart/2005/8/layout/hierarchy2"/>
    <dgm:cxn modelId="{DE221A8B-BCC1-4A2F-8EFD-CC52B6A06F22}" type="presOf" srcId="{1943AC62-62C9-46E6-B41E-202ACE2863EC}" destId="{BF760A72-4B0D-455E-9081-43744A16F9AE}" srcOrd="1" destOrd="0" presId="urn:microsoft.com/office/officeart/2005/8/layout/hierarchy2"/>
    <dgm:cxn modelId="{CF538119-AC90-4E2E-829E-A1169F59C87C}" type="presOf" srcId="{9DC5A178-BA6E-4A59-B07C-86DDEF0B49B5}" destId="{A416526C-12C3-434B-8DAD-F68AB38C2466}" srcOrd="0" destOrd="0" presId="urn:microsoft.com/office/officeart/2005/8/layout/hierarchy2"/>
    <dgm:cxn modelId="{56D770AE-36E1-4767-81CF-6F576CA30602}" type="presOf" srcId="{3CA26240-AA8A-46FC-A161-52C600852C3E}" destId="{658474B8-ADE6-4553-90A3-14F83423EB4F}" srcOrd="0" destOrd="0" presId="urn:microsoft.com/office/officeart/2005/8/layout/hierarchy2"/>
    <dgm:cxn modelId="{94CB897D-BE9B-474E-A2AF-F238579037F6}" type="presOf" srcId="{7D64C419-53C2-4BAD-9835-CBF702B2DE32}" destId="{B39BE6EF-C4F1-4E92-8D5E-17BF2F2F79AE}" srcOrd="0" destOrd="0" presId="urn:microsoft.com/office/officeart/2005/8/layout/hierarchy2"/>
    <dgm:cxn modelId="{98EC1C1E-EE17-4210-A84E-8C6057F44794}" srcId="{FCC94B89-DAB6-4DD6-8625-107C92B88E58}" destId="{C86CB724-ABEC-4143-B58A-0A6778038440}" srcOrd="0" destOrd="0" parTransId="{616C670B-B871-455B-A674-CDD062F1F9A9}" sibTransId="{87D764E7-D310-41A0-8C8E-47DD26C344AF}"/>
    <dgm:cxn modelId="{177D73F9-D65B-44F4-A843-FA25A26684C9}" srcId="{C86CB724-ABEC-4143-B58A-0A6778038440}" destId="{0AD0A73C-CEC8-40D0-BC4C-D549ABF633EF}" srcOrd="4" destOrd="0" parTransId="{9DC5A178-BA6E-4A59-B07C-86DDEF0B49B5}" sibTransId="{6125A56C-BE1C-4A7B-9CB1-2179C17C57F7}"/>
    <dgm:cxn modelId="{6F7D632F-82C1-468B-A83A-8F7C17059EFD}" srcId="{C86CB724-ABEC-4143-B58A-0A6778038440}" destId="{B92B974E-6E95-4E87-911A-506AB6667BF3}" srcOrd="1" destOrd="0" parTransId="{1C5D075E-A1A1-45BE-AD9B-F97BF09033E2}" sibTransId="{7E354331-7DC7-4DAD-8AD0-E769F562C43D}"/>
    <dgm:cxn modelId="{48EFBC7F-BCB6-478D-A2AE-A26F0D203643}" type="presOf" srcId="{92A3B3F1-4DCB-4AC7-9DD6-EEDA161440E6}" destId="{BDF5589E-2A8B-4539-A20A-152FE3D81F39}" srcOrd="0" destOrd="0" presId="urn:microsoft.com/office/officeart/2005/8/layout/hierarchy2"/>
    <dgm:cxn modelId="{AA6C2921-C767-41C6-BE63-66E56473D96D}" type="presOf" srcId="{1C5D075E-A1A1-45BE-AD9B-F97BF09033E2}" destId="{73652B27-1B0D-4252-8605-9DC777105EA1}" srcOrd="0" destOrd="0" presId="urn:microsoft.com/office/officeart/2005/8/layout/hierarchy2"/>
    <dgm:cxn modelId="{202BC7B2-7E63-41CC-8073-D64F1F3CD4E4}" type="presOf" srcId="{568D6A9E-2DA1-4EA5-B6DA-06EC4EA96787}" destId="{F7566C59-F7C1-4DD3-A404-60157471D2D3}" srcOrd="0" destOrd="0" presId="urn:microsoft.com/office/officeart/2005/8/layout/hierarchy2"/>
    <dgm:cxn modelId="{E74887CD-C31B-44F8-8BA7-E63B0CA4655D}" srcId="{C86CB724-ABEC-4143-B58A-0A6778038440}" destId="{FC0AC0D0-8A7B-4F12-81B3-C24AEE4A7E81}" srcOrd="2" destOrd="0" parTransId="{3CA26240-AA8A-46FC-A161-52C600852C3E}" sibTransId="{F38B5AC5-C0F9-452F-A703-AB0F329ED9E1}"/>
    <dgm:cxn modelId="{F1C60AB1-E3AB-4F71-9882-DA74169A00CE}" type="presOf" srcId="{9DC5A178-BA6E-4A59-B07C-86DDEF0B49B5}" destId="{00E9FF24-03F8-4941-B406-FB5ACB96E924}" srcOrd="1" destOrd="0" presId="urn:microsoft.com/office/officeart/2005/8/layout/hierarchy2"/>
    <dgm:cxn modelId="{D547E77A-16AE-4D6E-B06F-2AAA3A91F0DA}" type="presOf" srcId="{1943AC62-62C9-46E6-B41E-202ACE2863EC}" destId="{F27AF041-C13D-41FA-B07A-3EE7FEDEBF33}" srcOrd="0" destOrd="0" presId="urn:microsoft.com/office/officeart/2005/8/layout/hierarchy2"/>
    <dgm:cxn modelId="{EB2416C6-1DC3-4FB8-A318-0297E0DD190E}" type="presParOf" srcId="{DE59EF52-6F49-464C-B49E-983123354486}" destId="{2826D47B-5CFB-484D-80F3-5C0AA371A1F7}" srcOrd="0" destOrd="0" presId="urn:microsoft.com/office/officeart/2005/8/layout/hierarchy2"/>
    <dgm:cxn modelId="{33435DAD-42D8-4BF7-9434-EA5BF6599831}" type="presParOf" srcId="{2826D47B-5CFB-484D-80F3-5C0AA371A1F7}" destId="{FEDC8289-8DFD-40BF-A137-4730D326DB39}" srcOrd="0" destOrd="0" presId="urn:microsoft.com/office/officeart/2005/8/layout/hierarchy2"/>
    <dgm:cxn modelId="{1F189B4E-B680-4740-9ED6-D6C3D5BCD6AC}" type="presParOf" srcId="{2826D47B-5CFB-484D-80F3-5C0AA371A1F7}" destId="{C505109A-5815-4DEC-8FAD-F1311386769D}" srcOrd="1" destOrd="0" presId="urn:microsoft.com/office/officeart/2005/8/layout/hierarchy2"/>
    <dgm:cxn modelId="{AB075503-9DF4-4F36-873F-EC1033DA375A}" type="presParOf" srcId="{C505109A-5815-4DEC-8FAD-F1311386769D}" destId="{B39BE6EF-C4F1-4E92-8D5E-17BF2F2F79AE}" srcOrd="0" destOrd="0" presId="urn:microsoft.com/office/officeart/2005/8/layout/hierarchy2"/>
    <dgm:cxn modelId="{15963F4C-CFEE-41B2-BC0A-F303736510D4}" type="presParOf" srcId="{B39BE6EF-C4F1-4E92-8D5E-17BF2F2F79AE}" destId="{C58CD7E8-7CF3-4448-BE12-D2D936B9CA68}" srcOrd="0" destOrd="0" presId="urn:microsoft.com/office/officeart/2005/8/layout/hierarchy2"/>
    <dgm:cxn modelId="{19F7EF2D-7B43-4CE2-85F6-664FABE32326}" type="presParOf" srcId="{C505109A-5815-4DEC-8FAD-F1311386769D}" destId="{ACCDDA64-712B-489C-8F47-4B420AD741A1}" srcOrd="1" destOrd="0" presId="urn:microsoft.com/office/officeart/2005/8/layout/hierarchy2"/>
    <dgm:cxn modelId="{B5521F0A-269E-44D5-8C5D-03F54C56900E}" type="presParOf" srcId="{ACCDDA64-712B-489C-8F47-4B420AD741A1}" destId="{F7566C59-F7C1-4DD3-A404-60157471D2D3}" srcOrd="0" destOrd="0" presId="urn:microsoft.com/office/officeart/2005/8/layout/hierarchy2"/>
    <dgm:cxn modelId="{09DC2445-C42B-4534-A2AD-0C5CC49402F1}" type="presParOf" srcId="{ACCDDA64-712B-489C-8F47-4B420AD741A1}" destId="{1B3A8AD8-E0CC-4F9A-BACB-C2DEF76D5FC9}" srcOrd="1" destOrd="0" presId="urn:microsoft.com/office/officeart/2005/8/layout/hierarchy2"/>
    <dgm:cxn modelId="{C3E030A6-F562-4DD6-94E8-E91464256C24}" type="presParOf" srcId="{C505109A-5815-4DEC-8FAD-F1311386769D}" destId="{73652B27-1B0D-4252-8605-9DC777105EA1}" srcOrd="2" destOrd="0" presId="urn:microsoft.com/office/officeart/2005/8/layout/hierarchy2"/>
    <dgm:cxn modelId="{051F79DD-71FA-4B80-9CE1-A8E9AC0361CB}" type="presParOf" srcId="{73652B27-1B0D-4252-8605-9DC777105EA1}" destId="{F47E6AD5-A2E2-4E0F-A570-1748AB1CAFEC}" srcOrd="0" destOrd="0" presId="urn:microsoft.com/office/officeart/2005/8/layout/hierarchy2"/>
    <dgm:cxn modelId="{CDBBE23C-A3E1-49C5-9BF1-8B75037776BA}" type="presParOf" srcId="{C505109A-5815-4DEC-8FAD-F1311386769D}" destId="{713FAC56-ECD9-422F-B1AC-4EF32A4D0B83}" srcOrd="3" destOrd="0" presId="urn:microsoft.com/office/officeart/2005/8/layout/hierarchy2"/>
    <dgm:cxn modelId="{C7C633BA-2CD6-4A8B-B835-12FB57FCB9ED}" type="presParOf" srcId="{713FAC56-ECD9-422F-B1AC-4EF32A4D0B83}" destId="{15D2B3F7-AFD9-465C-B082-6C18112AB3B7}" srcOrd="0" destOrd="0" presId="urn:microsoft.com/office/officeart/2005/8/layout/hierarchy2"/>
    <dgm:cxn modelId="{B62ADC2A-162B-41A2-BE29-39BCE8EDAC80}" type="presParOf" srcId="{713FAC56-ECD9-422F-B1AC-4EF32A4D0B83}" destId="{00C67DCC-7511-4EBC-95D6-28F44FA44A97}" srcOrd="1" destOrd="0" presId="urn:microsoft.com/office/officeart/2005/8/layout/hierarchy2"/>
    <dgm:cxn modelId="{5E95C43B-F687-4E0D-9ADD-439204AAB2CB}" type="presParOf" srcId="{C505109A-5815-4DEC-8FAD-F1311386769D}" destId="{658474B8-ADE6-4553-90A3-14F83423EB4F}" srcOrd="4" destOrd="0" presId="urn:microsoft.com/office/officeart/2005/8/layout/hierarchy2"/>
    <dgm:cxn modelId="{78475435-11F5-4B41-A9D8-D1AABA241BEC}" type="presParOf" srcId="{658474B8-ADE6-4553-90A3-14F83423EB4F}" destId="{F2C09F20-D3BA-410A-87B6-6F806D48FECB}" srcOrd="0" destOrd="0" presId="urn:microsoft.com/office/officeart/2005/8/layout/hierarchy2"/>
    <dgm:cxn modelId="{DCADBAC8-2B98-4B74-A454-9B02F2E6F98A}" type="presParOf" srcId="{C505109A-5815-4DEC-8FAD-F1311386769D}" destId="{C5DCA811-7862-429B-8E65-04B9D44A9D2B}" srcOrd="5" destOrd="0" presId="urn:microsoft.com/office/officeart/2005/8/layout/hierarchy2"/>
    <dgm:cxn modelId="{CE78A2F6-90EC-4306-B0AA-3EB0E5BD1D24}" type="presParOf" srcId="{C5DCA811-7862-429B-8E65-04B9D44A9D2B}" destId="{57395A5B-2582-42EF-AC98-BA18C1D4513E}" srcOrd="0" destOrd="0" presId="urn:microsoft.com/office/officeart/2005/8/layout/hierarchy2"/>
    <dgm:cxn modelId="{25C62F1F-04D5-42C2-AE1A-BFA7580876CF}" type="presParOf" srcId="{C5DCA811-7862-429B-8E65-04B9D44A9D2B}" destId="{498542A9-31F2-4F97-BB47-93A6D4BEAE05}" srcOrd="1" destOrd="0" presId="urn:microsoft.com/office/officeart/2005/8/layout/hierarchy2"/>
    <dgm:cxn modelId="{15B7CBEC-D2E9-4B94-B970-6CDDC7A1D78D}" type="presParOf" srcId="{C505109A-5815-4DEC-8FAD-F1311386769D}" destId="{F27AF041-C13D-41FA-B07A-3EE7FEDEBF33}" srcOrd="6" destOrd="0" presId="urn:microsoft.com/office/officeart/2005/8/layout/hierarchy2"/>
    <dgm:cxn modelId="{C6E2175D-1DD0-42E5-805B-28232CE44E86}" type="presParOf" srcId="{F27AF041-C13D-41FA-B07A-3EE7FEDEBF33}" destId="{BF760A72-4B0D-455E-9081-43744A16F9AE}" srcOrd="0" destOrd="0" presId="urn:microsoft.com/office/officeart/2005/8/layout/hierarchy2"/>
    <dgm:cxn modelId="{B58DF249-9350-49F9-9676-71DDCD6C1D12}" type="presParOf" srcId="{C505109A-5815-4DEC-8FAD-F1311386769D}" destId="{5FB14EA0-C098-455A-83E1-56B460FA601E}" srcOrd="7" destOrd="0" presId="urn:microsoft.com/office/officeart/2005/8/layout/hierarchy2"/>
    <dgm:cxn modelId="{F23300CA-40AA-4002-A808-177E207F61C5}" type="presParOf" srcId="{5FB14EA0-C098-455A-83E1-56B460FA601E}" destId="{BDF5589E-2A8B-4539-A20A-152FE3D81F39}" srcOrd="0" destOrd="0" presId="urn:microsoft.com/office/officeart/2005/8/layout/hierarchy2"/>
    <dgm:cxn modelId="{EC6E6B5F-A228-426D-8930-ED903D128E26}" type="presParOf" srcId="{5FB14EA0-C098-455A-83E1-56B460FA601E}" destId="{B834543C-57E8-4889-8725-6696AD1A02D8}" srcOrd="1" destOrd="0" presId="urn:microsoft.com/office/officeart/2005/8/layout/hierarchy2"/>
    <dgm:cxn modelId="{BACC7A3E-1B22-4D69-A3AA-16A9675FAB6D}" type="presParOf" srcId="{C505109A-5815-4DEC-8FAD-F1311386769D}" destId="{A416526C-12C3-434B-8DAD-F68AB38C2466}" srcOrd="8" destOrd="0" presId="urn:microsoft.com/office/officeart/2005/8/layout/hierarchy2"/>
    <dgm:cxn modelId="{3286FD2A-0E35-4873-8803-A57C96BF4983}" type="presParOf" srcId="{A416526C-12C3-434B-8DAD-F68AB38C2466}" destId="{00E9FF24-03F8-4941-B406-FB5ACB96E924}" srcOrd="0" destOrd="0" presId="urn:microsoft.com/office/officeart/2005/8/layout/hierarchy2"/>
    <dgm:cxn modelId="{F2160B3E-2871-493F-9AE3-9D728A0CEDBA}" type="presParOf" srcId="{C505109A-5815-4DEC-8FAD-F1311386769D}" destId="{81707577-5098-4B7C-83ED-485466BB8EDC}" srcOrd="9" destOrd="0" presId="urn:microsoft.com/office/officeart/2005/8/layout/hierarchy2"/>
    <dgm:cxn modelId="{5E62C648-8985-48DD-92F3-6DD7A8BA457F}" type="presParOf" srcId="{81707577-5098-4B7C-83ED-485466BB8EDC}" destId="{A7267515-98E9-48B6-A117-9DA62086D757}" srcOrd="0" destOrd="0" presId="urn:microsoft.com/office/officeart/2005/8/layout/hierarchy2"/>
    <dgm:cxn modelId="{2E33D854-5880-41A9-93D3-A7C0FB0C5855}" type="presParOf" srcId="{81707577-5098-4B7C-83ED-485466BB8EDC}" destId="{E46A8D8B-ED3A-48C6-BF09-40A372F41A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2C469-6FDA-4720-B6E0-7942473FAF58}">
      <dsp:nvSpPr>
        <dsp:cNvPr id="0" name=""/>
        <dsp:cNvSpPr/>
      </dsp:nvSpPr>
      <dsp:spPr>
        <a:xfrm>
          <a:off x="3340109" y="1618292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语言</a:t>
          </a:r>
          <a:endParaRPr lang="zh-CN" altLang="en-US" sz="3600" kern="1200" dirty="0"/>
        </a:p>
      </dsp:txBody>
      <dsp:txXfrm>
        <a:off x="3419464" y="1697647"/>
        <a:ext cx="1466890" cy="1466890"/>
      </dsp:txXfrm>
    </dsp:sp>
    <dsp:sp modelId="{1CA5EF90-2B77-4D74-BFD2-1156EE553AF7}">
      <dsp:nvSpPr>
        <dsp:cNvPr id="0" name=""/>
        <dsp:cNvSpPr/>
      </dsp:nvSpPr>
      <dsp:spPr>
        <a:xfrm rot="17859312">
          <a:off x="4418773" y="1353722"/>
          <a:ext cx="5973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7387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6627F-C5F0-407A-9EE1-58A7041486CF}">
      <dsp:nvSpPr>
        <dsp:cNvPr id="0" name=""/>
        <dsp:cNvSpPr/>
      </dsp:nvSpPr>
      <dsp:spPr>
        <a:xfrm>
          <a:off x="4596895" y="0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</a:t>
          </a:r>
          <a:endParaRPr lang="zh-CN" altLang="en-US" sz="3600" kern="1200" dirty="0"/>
        </a:p>
      </dsp:txBody>
      <dsp:txXfrm>
        <a:off x="4650063" y="53168"/>
        <a:ext cx="982816" cy="982816"/>
      </dsp:txXfrm>
    </dsp:sp>
    <dsp:sp modelId="{4BB51CA3-676E-49CC-AB81-CAC5002B0546}">
      <dsp:nvSpPr>
        <dsp:cNvPr id="0" name=""/>
        <dsp:cNvSpPr/>
      </dsp:nvSpPr>
      <dsp:spPr>
        <a:xfrm rot="21210913">
          <a:off x="4961828" y="2270204"/>
          <a:ext cx="12130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3031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4E049-483B-4F37-9210-571F26EFCAF1}">
      <dsp:nvSpPr>
        <dsp:cNvPr id="0" name=""/>
        <dsp:cNvSpPr/>
      </dsp:nvSpPr>
      <dsp:spPr>
        <a:xfrm>
          <a:off x="6170979" y="1595228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i="0" kern="1200" dirty="0" smtClean="0"/>
            <a:t>Python</a:t>
          </a:r>
          <a:endParaRPr lang="zh-CN" altLang="en-US" sz="2000" kern="1200" dirty="0"/>
        </a:p>
      </dsp:txBody>
      <dsp:txXfrm>
        <a:off x="6224147" y="1648396"/>
        <a:ext cx="982816" cy="982816"/>
      </dsp:txXfrm>
    </dsp:sp>
    <dsp:sp modelId="{37F25D07-FF6C-4361-BE6C-0011B0637EB9}">
      <dsp:nvSpPr>
        <dsp:cNvPr id="0" name=""/>
        <dsp:cNvSpPr/>
      </dsp:nvSpPr>
      <dsp:spPr>
        <a:xfrm rot="2405532">
          <a:off x="4843063" y="3451469"/>
          <a:ext cx="10438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3834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0AA5E-6586-464D-B894-9A5BE8A9C6B6}">
      <dsp:nvSpPr>
        <dsp:cNvPr id="0" name=""/>
        <dsp:cNvSpPr/>
      </dsp:nvSpPr>
      <dsp:spPr>
        <a:xfrm>
          <a:off x="5764252" y="3701466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C++</a:t>
          </a:r>
          <a:endParaRPr lang="zh-CN" altLang="en-US" sz="3300" kern="1200" dirty="0"/>
        </a:p>
      </dsp:txBody>
      <dsp:txXfrm>
        <a:off x="5817420" y="3754634"/>
        <a:ext cx="982816" cy="982816"/>
      </dsp:txXfrm>
    </dsp:sp>
    <dsp:sp modelId="{3D2A8D33-B018-497C-8AB2-9520063E3747}">
      <dsp:nvSpPr>
        <dsp:cNvPr id="0" name=""/>
        <dsp:cNvSpPr/>
      </dsp:nvSpPr>
      <dsp:spPr>
        <a:xfrm rot="5456755">
          <a:off x="3619739" y="3755131"/>
          <a:ext cx="10226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2617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3E068-54AE-4B10-9D06-09DEF7A3D661}">
      <dsp:nvSpPr>
        <dsp:cNvPr id="0" name=""/>
        <dsp:cNvSpPr/>
      </dsp:nvSpPr>
      <dsp:spPr>
        <a:xfrm>
          <a:off x="3569039" y="4266370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Java</a:t>
          </a:r>
          <a:endParaRPr lang="zh-CN" altLang="en-US" sz="2900" kern="1200" dirty="0"/>
        </a:p>
      </dsp:txBody>
      <dsp:txXfrm>
        <a:off x="3622207" y="4319538"/>
        <a:ext cx="982816" cy="982816"/>
      </dsp:txXfrm>
    </dsp:sp>
    <dsp:sp modelId="{28AB6AC8-96A1-4386-AF27-435E4BDD7784}">
      <dsp:nvSpPr>
        <dsp:cNvPr id="0" name=""/>
        <dsp:cNvSpPr/>
      </dsp:nvSpPr>
      <dsp:spPr>
        <a:xfrm rot="9621482">
          <a:off x="2283003" y="2904180"/>
          <a:ext cx="10887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8783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01034-2507-4E89-8127-FE54408AD11B}">
      <dsp:nvSpPr>
        <dsp:cNvPr id="0" name=""/>
        <dsp:cNvSpPr/>
      </dsp:nvSpPr>
      <dsp:spPr>
        <a:xfrm>
          <a:off x="1225528" y="2736962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C#</a:t>
          </a:r>
          <a:endParaRPr lang="zh-CN" altLang="en-US" sz="3600" kern="1200" dirty="0"/>
        </a:p>
      </dsp:txBody>
      <dsp:txXfrm>
        <a:off x="1278696" y="2790130"/>
        <a:ext cx="982816" cy="982816"/>
      </dsp:txXfrm>
    </dsp:sp>
    <dsp:sp modelId="{8FC9B1A4-0B00-411F-A4DC-8AAB53E158A5}">
      <dsp:nvSpPr>
        <dsp:cNvPr id="0" name=""/>
        <dsp:cNvSpPr/>
      </dsp:nvSpPr>
      <dsp:spPr>
        <a:xfrm rot="13031710">
          <a:off x="2879371" y="1659217"/>
          <a:ext cx="5129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2904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94275-674D-4113-8AB0-AF9AB9D0B97F}">
      <dsp:nvSpPr>
        <dsp:cNvPr id="0" name=""/>
        <dsp:cNvSpPr/>
      </dsp:nvSpPr>
      <dsp:spPr>
        <a:xfrm>
          <a:off x="1842386" y="546324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VB</a:t>
          </a:r>
          <a:endParaRPr lang="zh-CN" altLang="en-US" sz="3600" kern="1200" dirty="0"/>
        </a:p>
      </dsp:txBody>
      <dsp:txXfrm>
        <a:off x="1895554" y="599492"/>
        <a:ext cx="982816" cy="98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C8289-8DFD-40BF-A137-4730D326DB39}">
      <dsp:nvSpPr>
        <dsp:cNvPr id="0" name=""/>
        <dsp:cNvSpPr/>
      </dsp:nvSpPr>
      <dsp:spPr>
        <a:xfrm>
          <a:off x="962121" y="1498561"/>
          <a:ext cx="877162" cy="259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语言</a:t>
          </a:r>
          <a:endParaRPr lang="zh-CN" altLang="en-US" sz="2200" kern="1200" dirty="0"/>
        </a:p>
      </dsp:txBody>
      <dsp:txXfrm>
        <a:off x="987812" y="1524252"/>
        <a:ext cx="825780" cy="2540218"/>
      </dsp:txXfrm>
    </dsp:sp>
    <dsp:sp modelId="{B39BE6EF-C4F1-4E92-8D5E-17BF2F2F79AE}">
      <dsp:nvSpPr>
        <dsp:cNvPr id="0" name=""/>
        <dsp:cNvSpPr/>
      </dsp:nvSpPr>
      <dsp:spPr>
        <a:xfrm rot="18756296">
          <a:off x="1306672" y="1545126"/>
          <a:ext cx="3297283" cy="71542"/>
        </a:xfrm>
        <a:custGeom>
          <a:avLst/>
          <a:gdLst/>
          <a:ahLst/>
          <a:cxnLst/>
          <a:rect l="0" t="0" r="0" b="0"/>
          <a:pathLst>
            <a:path>
              <a:moveTo>
                <a:pt x="0" y="35771"/>
              </a:moveTo>
              <a:lnTo>
                <a:pt x="3297283" y="3577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872881" y="1498465"/>
        <a:ext cx="164864" cy="164864"/>
      </dsp:txXfrm>
    </dsp:sp>
    <dsp:sp modelId="{F7566C59-F7C1-4DD3-A404-60157471D2D3}">
      <dsp:nvSpPr>
        <dsp:cNvPr id="0" name=""/>
        <dsp:cNvSpPr/>
      </dsp:nvSpPr>
      <dsp:spPr>
        <a:xfrm>
          <a:off x="4071344" y="0"/>
          <a:ext cx="1959271" cy="734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数据结构与算法</a:t>
          </a:r>
          <a:endParaRPr lang="zh-CN" altLang="en-US" sz="2200" kern="1200" dirty="0"/>
        </a:p>
      </dsp:txBody>
      <dsp:txXfrm>
        <a:off x="4092867" y="21523"/>
        <a:ext cx="1916225" cy="691820"/>
      </dsp:txXfrm>
    </dsp:sp>
    <dsp:sp modelId="{73652B27-1B0D-4252-8605-9DC777105EA1}">
      <dsp:nvSpPr>
        <dsp:cNvPr id="0" name=""/>
        <dsp:cNvSpPr/>
      </dsp:nvSpPr>
      <dsp:spPr>
        <a:xfrm rot="21144064">
          <a:off x="1824847" y="2541205"/>
          <a:ext cx="3287778" cy="71542"/>
        </a:xfrm>
        <a:custGeom>
          <a:avLst/>
          <a:gdLst/>
          <a:ahLst/>
          <a:cxnLst/>
          <a:rect l="0" t="0" r="0" b="0"/>
          <a:pathLst>
            <a:path>
              <a:moveTo>
                <a:pt x="0" y="35771"/>
              </a:moveTo>
              <a:lnTo>
                <a:pt x="3287778" y="3577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386542" y="2494782"/>
        <a:ext cx="164388" cy="164388"/>
      </dsp:txXfrm>
    </dsp:sp>
    <dsp:sp modelId="{15D2B3F7-AFD9-465C-B082-6C18112AB3B7}">
      <dsp:nvSpPr>
        <dsp:cNvPr id="0" name=""/>
        <dsp:cNvSpPr/>
      </dsp:nvSpPr>
      <dsp:spPr>
        <a:xfrm>
          <a:off x="5098189" y="1998318"/>
          <a:ext cx="2005490" cy="722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0" i="0" kern="1200" dirty="0" smtClean="0"/>
            <a:t>PC</a:t>
          </a:r>
          <a:r>
            <a:rPr lang="zh-CN" altLang="en-US" sz="2200" b="0" i="0" kern="1200" dirty="0" smtClean="0"/>
            <a:t>端开发</a:t>
          </a:r>
          <a:endParaRPr lang="en-US" sz="2200" b="0" i="0" kern="1200" dirty="0"/>
        </a:p>
      </dsp:txBody>
      <dsp:txXfrm>
        <a:off x="5119352" y="2019481"/>
        <a:ext cx="1963164" cy="680221"/>
      </dsp:txXfrm>
    </dsp:sp>
    <dsp:sp modelId="{658474B8-ADE6-4553-90A3-14F83423EB4F}">
      <dsp:nvSpPr>
        <dsp:cNvPr id="0" name=""/>
        <dsp:cNvSpPr/>
      </dsp:nvSpPr>
      <dsp:spPr>
        <a:xfrm rot="954230">
          <a:off x="1772558" y="3236272"/>
          <a:ext cx="3486429" cy="71542"/>
        </a:xfrm>
        <a:custGeom>
          <a:avLst/>
          <a:gdLst/>
          <a:ahLst/>
          <a:cxnLst/>
          <a:rect l="0" t="0" r="0" b="0"/>
          <a:pathLst>
            <a:path>
              <a:moveTo>
                <a:pt x="0" y="35771"/>
              </a:moveTo>
              <a:lnTo>
                <a:pt x="3486429" y="3577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3428612" y="3184882"/>
        <a:ext cx="174321" cy="174321"/>
      </dsp:txXfrm>
    </dsp:sp>
    <dsp:sp modelId="{57395A5B-2582-42EF-AC98-BA18C1D4513E}">
      <dsp:nvSpPr>
        <dsp:cNvPr id="0" name=""/>
        <dsp:cNvSpPr/>
      </dsp:nvSpPr>
      <dsp:spPr>
        <a:xfrm>
          <a:off x="5192263" y="3288971"/>
          <a:ext cx="2067732" cy="921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i="0" kern="1200" dirty="0" smtClean="0"/>
            <a:t>移动端开发</a:t>
          </a:r>
          <a:endParaRPr lang="en-US" sz="2200" b="0" i="0" kern="1200" dirty="0"/>
        </a:p>
      </dsp:txBody>
      <dsp:txXfrm>
        <a:off x="5219253" y="3315961"/>
        <a:ext cx="2013752" cy="867527"/>
      </dsp:txXfrm>
    </dsp:sp>
    <dsp:sp modelId="{F27AF041-C13D-41FA-B07A-3EE7FEDEBF33}">
      <dsp:nvSpPr>
        <dsp:cNvPr id="0" name=""/>
        <dsp:cNvSpPr/>
      </dsp:nvSpPr>
      <dsp:spPr>
        <a:xfrm rot="2532480">
          <a:off x="1429538" y="3820250"/>
          <a:ext cx="3160529" cy="71542"/>
        </a:xfrm>
        <a:custGeom>
          <a:avLst/>
          <a:gdLst/>
          <a:ahLst/>
          <a:cxnLst/>
          <a:rect l="0" t="0" r="0" b="0"/>
          <a:pathLst>
            <a:path>
              <a:moveTo>
                <a:pt x="0" y="35771"/>
              </a:moveTo>
              <a:lnTo>
                <a:pt x="3160529" y="3577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930789" y="3777008"/>
        <a:ext cx="158026" cy="158026"/>
      </dsp:txXfrm>
    </dsp:sp>
    <dsp:sp modelId="{BDF5589E-2A8B-4539-A20A-152FE3D81F39}">
      <dsp:nvSpPr>
        <dsp:cNvPr id="0" name=""/>
        <dsp:cNvSpPr/>
      </dsp:nvSpPr>
      <dsp:spPr>
        <a:xfrm>
          <a:off x="4180321" y="4500798"/>
          <a:ext cx="2129716" cy="833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0" i="0" kern="1200" dirty="0" smtClean="0"/>
            <a:t>网络方向开发</a:t>
          </a:r>
          <a:endParaRPr lang="en-US" sz="2200" b="0" i="0" kern="1200" dirty="0"/>
        </a:p>
      </dsp:txBody>
      <dsp:txXfrm>
        <a:off x="4204741" y="4525218"/>
        <a:ext cx="2080876" cy="784925"/>
      </dsp:txXfrm>
    </dsp:sp>
    <dsp:sp modelId="{A416526C-12C3-434B-8DAD-F68AB38C2466}">
      <dsp:nvSpPr>
        <dsp:cNvPr id="0" name=""/>
        <dsp:cNvSpPr/>
      </dsp:nvSpPr>
      <dsp:spPr>
        <a:xfrm rot="20427131">
          <a:off x="1711021" y="2014010"/>
          <a:ext cx="4450656" cy="71542"/>
        </a:xfrm>
        <a:custGeom>
          <a:avLst/>
          <a:gdLst/>
          <a:ahLst/>
          <a:cxnLst/>
          <a:rect l="0" t="0" r="0" b="0"/>
          <a:pathLst>
            <a:path>
              <a:moveTo>
                <a:pt x="0" y="35771"/>
              </a:moveTo>
              <a:lnTo>
                <a:pt x="4450656" y="3577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825083" y="1938515"/>
        <a:ext cx="222532" cy="222532"/>
      </dsp:txXfrm>
    </dsp:sp>
    <dsp:sp modelId="{A7267515-98E9-48B6-A117-9DA62086D757}">
      <dsp:nvSpPr>
        <dsp:cNvPr id="0" name=""/>
        <dsp:cNvSpPr/>
      </dsp:nvSpPr>
      <dsp:spPr>
        <a:xfrm>
          <a:off x="6033415" y="849143"/>
          <a:ext cx="1794900" cy="912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操作系统原理</a:t>
          </a:r>
          <a:endParaRPr lang="zh-CN" altLang="en-US" sz="2200" kern="1200" dirty="0"/>
        </a:p>
      </dsp:txBody>
      <dsp:txXfrm>
        <a:off x="6060130" y="875858"/>
        <a:ext cx="1741470" cy="85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50CFC86-C292-49F5-A8EA-C045BA9C6C77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D85092F-8369-4991-B406-9D9A164508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67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FC86-C292-49F5-A8EA-C045BA9C6C77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92F-8369-4991-B406-9D9A1645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8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FC86-C292-49F5-A8EA-C045BA9C6C77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92F-8369-4991-B406-9D9A1645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9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FC86-C292-49F5-A8EA-C045BA9C6C77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92F-8369-4991-B406-9D9A1645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2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FC86-C292-49F5-A8EA-C045BA9C6C77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92F-8369-4991-B406-9D9A164508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166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FC86-C292-49F5-A8EA-C045BA9C6C77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92F-8369-4991-B406-9D9A1645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4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FC86-C292-49F5-A8EA-C045BA9C6C77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92F-8369-4991-B406-9D9A1645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0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FC86-C292-49F5-A8EA-C045BA9C6C77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92F-8369-4991-B406-9D9A1645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79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FC86-C292-49F5-A8EA-C045BA9C6C77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92F-8369-4991-B406-9D9A1645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1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FC86-C292-49F5-A8EA-C045BA9C6C77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92F-8369-4991-B406-9D9A1645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FC86-C292-49F5-A8EA-C045BA9C6C77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5092F-8369-4991-B406-9D9A1645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1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50CFC86-C292-49F5-A8EA-C045BA9C6C77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D85092F-8369-4991-B406-9D9A16450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66757" y="2672862"/>
            <a:ext cx="7258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/>
              <a:t>我</a:t>
            </a:r>
            <a:r>
              <a:rPr lang="zh-CN" altLang="en-US" sz="9600" dirty="0" smtClean="0"/>
              <a:t>的</a:t>
            </a:r>
            <a:r>
              <a:rPr lang="en-US" altLang="zh-CN" sz="9600" dirty="0" smtClean="0"/>
              <a:t>2015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5950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1428" y="1812480"/>
            <a:ext cx="44246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600000" lon="600000" rev="600000"/>
              </a:camera>
              <a:lightRig rig="threePt" dir="t"/>
            </a:scene3d>
            <a:sp3d extrusionH="1409700" contourW="12700">
              <a:bevelT w="139700" h="139700"/>
              <a:bevelB w="139700" h="139700"/>
            </a:sp3d>
          </a:bodyPr>
          <a:lstStyle/>
          <a:p>
            <a:pPr algn="ctr"/>
            <a:r>
              <a:rPr lang="zh-CN" altLang="en-US" sz="96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做什么</a:t>
            </a:r>
            <a:r>
              <a:rPr lang="en-US" altLang="zh-CN" sz="96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  <a:endParaRPr lang="zh-CN" altLang="en-US" sz="96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6902" y="3522817"/>
            <a:ext cx="44246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600000" lon="600000" rev="600000"/>
              </a:camera>
              <a:lightRig rig="threePt" dir="t"/>
            </a:scene3d>
            <a:sp3d extrusionH="1409700" contourW="12700">
              <a:bevelT w="139700" h="139700"/>
              <a:bevelB w="139700" h="139700"/>
            </a:sp3d>
          </a:bodyPr>
          <a:lstStyle/>
          <a:p>
            <a:pPr algn="ctr"/>
            <a:r>
              <a:rPr lang="zh-CN" altLang="en-US" sz="96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怎么做</a:t>
            </a:r>
            <a:r>
              <a:rPr lang="en-US" altLang="zh-CN" sz="96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  <a:endParaRPr lang="zh-CN" altLang="en-US" sz="96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073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27527" y="1828561"/>
            <a:ext cx="9187130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作为一个技术类专业的学生，</a:t>
            </a:r>
            <a:endParaRPr lang="en-US" altLang="zh-CN" sz="5400" b="0" cap="none" spc="0" dirty="0" smtClean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首要任务还是</a:t>
            </a:r>
            <a:r>
              <a:rPr lang="zh-CN" altLang="en-US" sz="8800" b="1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学习</a:t>
            </a:r>
            <a:r>
              <a:rPr lang="zh-CN" altLang="en-US" sz="54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啊</a:t>
            </a:r>
            <a:r>
              <a:rPr lang="en-US" altLang="zh-CN" sz="54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~</a:t>
            </a:r>
            <a:r>
              <a:rPr lang="en-US" altLang="zh-CN" sz="60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!</a:t>
            </a:r>
            <a:r>
              <a:rPr lang="en-US" altLang="zh-CN" sz="72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!</a:t>
            </a:r>
            <a:r>
              <a:rPr lang="en-US" altLang="zh-CN" sz="88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!</a:t>
            </a:r>
            <a:endParaRPr lang="zh-CN" altLang="en-US" sz="88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56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78853038"/>
              </p:ext>
            </p:extLst>
          </p:nvPr>
        </p:nvGraphicFramePr>
        <p:xfrm>
          <a:off x="3438769" y="94474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/>
          <p:cNvSpPr/>
          <p:nvPr/>
        </p:nvSpPr>
        <p:spPr>
          <a:xfrm>
            <a:off x="-745588" y="286137"/>
            <a:ext cx="73881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学习篇之语言：</a:t>
            </a:r>
            <a:endParaRPr lang="zh-CN" altLang="en-US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4768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881" y="843114"/>
            <a:ext cx="119571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139700">
              <a:bevelT w="139700" h="139700"/>
              <a:bevelB w="139700" h="139700"/>
            </a:sp3d>
          </a:bodyPr>
          <a:lstStyle/>
          <a:p>
            <a:pPr algn="ctr"/>
            <a:r>
              <a:rPr lang="zh-CN" altLang="en-US" sz="54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唉</a:t>
            </a:r>
            <a:r>
              <a:rPr lang="zh-CN" altLang="en-US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唉，当你基本学会使用一门语言后，</a:t>
            </a:r>
            <a:endParaRPr lang="en-US" altLang="zh-CN" sz="5400" dirty="0" smtClean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能学的东西就多了起来，</a:t>
            </a:r>
            <a:endParaRPr lang="en-US" altLang="zh-CN" sz="5400" dirty="0" smtClean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2793" y="3614449"/>
            <a:ext cx="103412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600000" lon="0" rev="0"/>
              </a:camera>
              <a:lightRig rig="threePt" dir="t"/>
            </a:scene3d>
            <a:sp3d extrusionH="1409700" contourW="12700">
              <a:bevelT w="139700" h="139700"/>
              <a:bevelB w="139700" h="139700"/>
            </a:sp3d>
          </a:bodyPr>
          <a:lstStyle/>
          <a:p>
            <a:pPr algn="ctr"/>
            <a:r>
              <a:rPr lang="zh-CN" altLang="en-US" sz="88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苦逼</a:t>
            </a:r>
            <a:r>
              <a:rPr lang="zh-CN" altLang="en-US" sz="88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的生活即将到来</a:t>
            </a:r>
            <a:endParaRPr lang="zh-CN" altLang="en-US" sz="88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265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16327443"/>
              </p:ext>
            </p:extLst>
          </p:nvPr>
        </p:nvGraphicFramePr>
        <p:xfrm>
          <a:off x="2032015" y="185914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2075480" y="252270"/>
            <a:ext cx="803296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有一</a:t>
            </a:r>
            <a:r>
              <a:rPr lang="zh-CN" altLang="en-US" sz="36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门语言作为基础后，</a:t>
            </a:r>
            <a:endParaRPr lang="en-US" altLang="zh-CN" sz="3600" dirty="0" smtClean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36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可以去学的东西就开始爆炸式的出现了</a:t>
            </a:r>
            <a:endParaRPr lang="zh-CN" altLang="en-US" sz="36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792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755044" y="1335483"/>
            <a:ext cx="13111283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方向有很多啊，</a:t>
            </a:r>
            <a:endParaRPr lang="en-US" altLang="zh-CN" sz="5400" dirty="0" smtClean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不可能去精通所有的方向，</a:t>
            </a:r>
            <a:endParaRPr lang="en-US" altLang="zh-CN" sz="5400" dirty="0" smtClean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      现在要做的就是各个方向都去踩一脚，</a:t>
            </a:r>
            <a:endParaRPr lang="en-US" altLang="zh-CN" sz="5400" dirty="0" smtClean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54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  然后再选一个学着高兴而且赚到钱几率</a:t>
            </a:r>
            <a:endParaRPr lang="en-US" altLang="zh-CN" sz="5400" b="0" cap="none" spc="0" dirty="0" smtClean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zh-CN" altLang="en-US" sz="54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比较</a:t>
            </a:r>
            <a:r>
              <a:rPr lang="zh-CN" altLang="en-US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大的方向走下去</a:t>
            </a:r>
            <a:r>
              <a:rPr lang="en-US" altLang="zh-CN" sz="54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~~~</a:t>
            </a:r>
            <a:endParaRPr lang="zh-CN" altLang="en-US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29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</TotalTime>
  <Words>145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Century Schoolbook</vt:lpstr>
      <vt:lpstr>Wingdings 2</vt:lpstr>
      <vt:lpstr>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刘丰源</dc:creator>
  <cp:lastModifiedBy>刘丰源</cp:lastModifiedBy>
  <cp:revision>10</cp:revision>
  <dcterms:created xsi:type="dcterms:W3CDTF">2015-11-21T14:01:53Z</dcterms:created>
  <dcterms:modified xsi:type="dcterms:W3CDTF">2015-11-22T11:53:20Z</dcterms:modified>
</cp:coreProperties>
</file>