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75412"/>
  </p:normalViewPr>
  <p:slideViewPr>
    <p:cSldViewPr snapToGrid="0" snapToObjects="1">
      <p:cViewPr varScale="1">
        <p:scale>
          <a:sx n="94" d="100"/>
          <a:sy n="94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6CA37-5F19-FE4B-BF56-976E891B6D0B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3F4D-983B-4340-9B73-459FB177AD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32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内容的含金量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3F4D-983B-4340-9B73-459FB177AD2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0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快问：针对不同场景下，快速询问解决小问题（对不同的分类提问，提高了回答的准确度）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问专家：垂直领域，直接提问专家答主，不仅可以提供含金量，大</a:t>
            </a:r>
            <a:r>
              <a:rPr kumimoji="1" lang="en-US" altLang="zh-CN" dirty="0" smtClean="0"/>
              <a:t>V</a:t>
            </a:r>
            <a:r>
              <a:rPr kumimoji="1" lang="zh-CN" altLang="en-US" dirty="0" smtClean="0"/>
              <a:t>，同时可以直接找到目标答主。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小讲：主讲人将自己的经验浓缩成</a:t>
            </a:r>
            <a:r>
              <a:rPr kumimoji="1" lang="en-US" altLang="zh-CN" dirty="0" smtClean="0"/>
              <a:t>20~30</a:t>
            </a:r>
            <a:r>
              <a:rPr kumimoji="1" lang="zh-CN" altLang="en-US" dirty="0" smtClean="0"/>
              <a:t>分钟的语音内容，帮助快速获得一个领域的核心知识干货。同时提供了提问讨论的功能，增强了互动性。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作为一个内容平台，最需要避免的就是内容的缺乏，因此分答在首页会展现出每个人关注的话题最近有哪一些相关问答。另外还会推送精选问答和知名答主的小讲。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B3F4D-983B-4340-9B73-459FB177AD2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36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9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2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9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03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2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88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4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17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87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8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FB34-C789-684B-AC89-CA1F7EB9835E}" type="datetimeFigureOut">
              <a:rPr kumimoji="1" lang="zh-CN" altLang="en-US" smtClean="0"/>
              <a:t>2017/4/23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82F5-C561-9646-A6A2-19B54CEDCA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68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88114" y="404647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 smtClean="0"/>
              <a:t>分答</a:t>
            </a:r>
            <a:endParaRPr kumimoji="1"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4848703" y="5002931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iPhone</a:t>
            </a:r>
            <a:r>
              <a:rPr kumimoji="1" lang="zh-CN" altLang="en-US" sz="2800" dirty="0" smtClean="0"/>
              <a:t>    </a:t>
            </a:r>
            <a:r>
              <a:rPr kumimoji="1" lang="en-US" altLang="zh-CN" sz="2800" dirty="0" smtClean="0"/>
              <a:t>-V2.0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56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7504" y="280626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定位：知识经验分享社区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5452498" y="389934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核心：内容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599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92595" y="144602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知识问答</a:t>
            </a:r>
            <a:endParaRPr kumimoji="1"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5252469" y="144602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干货分享</a:t>
            </a:r>
            <a:endParaRPr kumimoji="1"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1892595" y="26156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快问</a:t>
            </a:r>
            <a:endParaRPr kumimoji="1"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892595" y="35389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问专家</a:t>
            </a:r>
            <a:endParaRPr kumimoji="1"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252469" y="30772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小讲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435148" y="14460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/>
              <a:t>首页</a:t>
            </a:r>
            <a:endParaRPr kumimoji="1"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35148" y="26156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关注话题</a:t>
            </a:r>
            <a:endParaRPr kumimoji="1"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435148" y="35389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精选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43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33516" y="31253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交互细节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032311" y="312533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首页的回答都是语音</a:t>
            </a:r>
            <a:endParaRPr kumimoji="1"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578221" y="4135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9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11533</TotalTime>
  <Words>175</Words>
  <Application>Microsoft Macintosh PowerPoint</Application>
  <PresentationFormat>宽屏</PresentationFormat>
  <Paragraphs>21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youvcmr</dc:creator>
  <cp:lastModifiedBy>youvcmr</cp:lastModifiedBy>
  <cp:revision>8</cp:revision>
  <dcterms:created xsi:type="dcterms:W3CDTF">2017-04-23T09:59:15Z</dcterms:created>
  <dcterms:modified xsi:type="dcterms:W3CDTF">2017-05-01T10:13:08Z</dcterms:modified>
</cp:coreProperties>
</file>