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68"/>
    <p:restoredTop sz="83564"/>
  </p:normalViewPr>
  <p:slideViewPr>
    <p:cSldViewPr snapToGrid="0" snapToObjects="1">
      <p:cViewPr>
        <p:scale>
          <a:sx n="75" d="100"/>
          <a:sy n="75" d="100"/>
        </p:scale>
        <p:origin x="104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82C95-DCA7-194F-A343-BAFF62EE077D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85DB-9407-6947-8423-A6D9782D1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0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75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服务号、订阅号、企业号、应用号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相比移动应用，微信公众帐号更容易获得用户，也更容易进行传播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通过接入微信支付功能，用户可以在公众帐号中方便快捷地通过微信支付来付款，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第三方平台：把登陆授权给第三方开发者，让第三方完成相关处理。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9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92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19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97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14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微信有一套自己的账户系统，每一个账户对应它的一系列信息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2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为第三方移动程序提供接口，使用户可将第三方程序的内容发布给好友或分享至朋友圈，第三方程序的内容借助微信平台获得更广泛的传播。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38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通过分享给微信好友，分享到朋友圈，你的移动应用被用户进行快速社交传播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通过微信收藏，用户可将移动应用的内容收藏到微信中，带来更多下次使用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通过接入微信支付功能，用户可以在移动应用中方便快捷地通过微信支付来付款。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72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通过接入微信登录功能（正在内测），用户可使用微信帐号快速登录你的网站，降低注册门槛，提高用户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（其实还是需要二次注册，一方面能获得的用户基本信息是有限的，另一方面避免同一个用户产生多个账号而彼此之间信息不同）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同一用户使用微信登录你的不同应用和公众帐号，会对应同一个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85DB-9407-6947-8423-A6D9782D193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79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662723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081053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60026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8841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995912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23994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597326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44107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7529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65915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4727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4844-C687-F547-8AEA-DB82BB7B8544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BC75-A1F9-F64D-9736-24C32F48D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4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4784" y="347997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smtClean="0"/>
              <a:t>微信拆解</a:t>
            </a:r>
            <a:endParaRPr kumimoji="1" lang="en-US" altLang="zh-CN" sz="6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6129" t="30995" r="67742" b="59955"/>
          <a:stretch/>
        </p:blipFill>
        <p:spPr>
          <a:xfrm>
            <a:off x="5376000" y="1735170"/>
            <a:ext cx="1440000" cy="144000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548967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FF00"/>
                </a:solidFill>
              </a:rPr>
              <a:t>3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开放平台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23338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50393" y="33927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移动应用</a:t>
            </a:r>
            <a:endParaRPr kumimoji="1"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30281" y="25721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增加传播</a:t>
            </a:r>
            <a:endParaRPr kumimoji="1" lang="en-US" altLang="zh-CN" sz="32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130281" y="33541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微信收藏</a:t>
            </a:r>
            <a:endParaRPr kumimoji="1" lang="en-US" altLang="zh-CN" sz="32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130280" y="41362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微信支付</a:t>
            </a:r>
            <a:endParaRPr kumimoji="1" lang="en-US" altLang="zh-CN" sz="32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46" y="1303866"/>
            <a:ext cx="2537615" cy="45042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07" y="1303866"/>
            <a:ext cx="2541194" cy="45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855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FF00"/>
                </a:solidFill>
              </a:rPr>
              <a:t>3</a:t>
            </a:r>
            <a:r>
              <a:rPr kumimoji="1" lang="zh-CN" altLang="en-US" sz="360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开放平台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23338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50393" y="33927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网站应用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130279" y="25291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微信登录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3130280" y="400667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账号统一</a:t>
            </a:r>
            <a:endParaRPr kumimoji="1" lang="en-US" altLang="zh-CN" sz="3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154" r="1564" b="1154"/>
          <a:stretch/>
        </p:blipFill>
        <p:spPr>
          <a:xfrm>
            <a:off x="7391400" y="1371291"/>
            <a:ext cx="3388723" cy="46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496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FF00"/>
                </a:solidFill>
              </a:rPr>
              <a:t>3</a:t>
            </a:r>
            <a:r>
              <a:rPr kumimoji="1" lang="zh-CN" altLang="en-US" sz="360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开放平台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23338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50393" y="339275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公众号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011526" y="21968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成本低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3011526" y="339275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更容易获得用户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011526" y="44762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微信支付</a:t>
            </a:r>
            <a:endParaRPr kumimoji="1"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44793" y="339275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公众号第三方平台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12362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6499" y="1898062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1.</a:t>
            </a:r>
            <a:r>
              <a:rPr kumimoji="1" lang="zh-CN" altLang="en-US" sz="3600" dirty="0" smtClean="0"/>
              <a:t>注册登陆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4076499" y="3065105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2.</a:t>
            </a:r>
            <a:r>
              <a:rPr kumimoji="1" lang="zh-CN" altLang="en-US" sz="3600" dirty="0" smtClean="0"/>
              <a:t>账号系统</a:t>
            </a:r>
            <a:endParaRPr kumimoji="1"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40478" y="2926606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/>
              <a:t>Menu</a:t>
            </a:r>
            <a:endParaRPr kumimoji="1" lang="zh-CN" altLang="en-US" sz="5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18" y="745067"/>
            <a:ext cx="3019425" cy="53678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76499" y="4232148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3</a:t>
            </a:r>
            <a:r>
              <a:rPr kumimoji="1" lang="en-US" altLang="zh-CN" sz="3600" dirty="0" smtClean="0"/>
              <a:t>.</a:t>
            </a:r>
            <a:r>
              <a:rPr kumimoji="1" lang="zh-CN" altLang="en-US" sz="3600" dirty="0" smtClean="0"/>
              <a:t>开放平台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636208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00"/>
                </a:solidFill>
              </a:rPr>
              <a:t>1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注册登陆</a:t>
            </a:r>
            <a:r>
              <a:rPr kumimoji="1" lang="en-US" altLang="zh-CN" sz="3600" dirty="0" smtClean="0"/>
              <a:t>—</a:t>
            </a:r>
            <a:r>
              <a:rPr kumimoji="1" lang="zh-CN" altLang="en-US" sz="3600" dirty="0" smtClean="0"/>
              <a:t>注册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37188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29200" y="1060669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Android</a:t>
            </a:r>
            <a:r>
              <a:rPr kumimoji="1" lang="zh-CN" altLang="en-US" sz="3200" dirty="0" smtClean="0"/>
              <a:t>端</a:t>
            </a:r>
            <a:endParaRPr kumimoji="1" lang="zh-CN" altLang="en-US" sz="3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38" y="1707000"/>
            <a:ext cx="2059238" cy="366086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783" y="1707000"/>
            <a:ext cx="2059238" cy="36608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305" y="1707784"/>
            <a:ext cx="2059238" cy="366086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99686" y="52820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填写信息</a:t>
            </a:r>
            <a:endParaRPr kumimoji="1"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524516" y="52820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验证码</a:t>
            </a:r>
            <a:endParaRPr kumimoji="1"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046691" y="52820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检测是否已注册</a:t>
            </a:r>
            <a:endParaRPr kumimoji="1" lang="zh-CN" altLang="en-US" sz="32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073" y="1707001"/>
            <a:ext cx="2008171" cy="3575048"/>
          </a:xfrm>
          <a:prstGeom prst="rect">
            <a:avLst/>
          </a:prstGeom>
        </p:spPr>
      </p:pic>
      <p:cxnSp>
        <p:nvCxnSpPr>
          <p:cNvPr id="32" name="直线箭头连接符 31"/>
          <p:cNvCxnSpPr>
            <a:stCxn id="24" idx="3"/>
            <a:endCxn id="25" idx="1"/>
          </p:cNvCxnSpPr>
          <p:nvPr/>
        </p:nvCxnSpPr>
        <p:spPr>
          <a:xfrm>
            <a:off x="3325827" y="5574436"/>
            <a:ext cx="1198689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5" idx="3"/>
            <a:endCxn id="27" idx="1"/>
          </p:cNvCxnSpPr>
          <p:nvPr/>
        </p:nvCxnSpPr>
        <p:spPr>
          <a:xfrm>
            <a:off x="5940288" y="5574436"/>
            <a:ext cx="2106403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00"/>
                </a:solidFill>
              </a:rPr>
              <a:t>1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注册登陆</a:t>
            </a:r>
            <a:r>
              <a:rPr kumimoji="1" lang="en-US" altLang="zh-CN" sz="3600" dirty="0" smtClean="0"/>
              <a:t>—</a:t>
            </a:r>
            <a:r>
              <a:rPr kumimoji="1" lang="zh-CN" altLang="en-US" sz="3600" dirty="0" smtClean="0"/>
              <a:t>注册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37188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91508" y="106066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iOS</a:t>
            </a:r>
            <a:r>
              <a:rPr kumimoji="1" lang="zh-CN" altLang="en-US" sz="3200" dirty="0" smtClean="0"/>
              <a:t>端</a:t>
            </a: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11" y="1862666"/>
            <a:ext cx="2064054" cy="36745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2" y="1862666"/>
            <a:ext cx="2065866" cy="36777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376" y="1862666"/>
            <a:ext cx="2065173" cy="3676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584" y="585601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填写</a:t>
            </a:r>
            <a:r>
              <a:rPr kumimoji="1" lang="zh-CN" altLang="en-US" sz="3200" dirty="0" smtClean="0"/>
              <a:t>手机号</a:t>
            </a:r>
            <a:endParaRPr kumimoji="1"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45480" y="58560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确认手机号</a:t>
            </a:r>
            <a:endParaRPr kumimoji="1"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999076" y="585601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验证码</a:t>
            </a:r>
            <a:endParaRPr kumimoji="1" lang="zh-CN" altLang="en-US" sz="3200" dirty="0"/>
          </a:p>
        </p:txBody>
      </p:sp>
      <p:cxnSp>
        <p:nvCxnSpPr>
          <p:cNvPr id="14" name="直线箭头连接符 13"/>
          <p:cNvCxnSpPr>
            <a:stCxn id="8" idx="3"/>
            <a:endCxn id="10" idx="1"/>
          </p:cNvCxnSpPr>
          <p:nvPr/>
        </p:nvCxnSpPr>
        <p:spPr>
          <a:xfrm flipV="1">
            <a:off x="3653094" y="6148405"/>
            <a:ext cx="1392386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0" idx="3"/>
            <a:endCxn id="11" idx="1"/>
          </p:cNvCxnSpPr>
          <p:nvPr/>
        </p:nvCxnSpPr>
        <p:spPr>
          <a:xfrm>
            <a:off x="7281990" y="6148405"/>
            <a:ext cx="171708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0414848" y="6148405"/>
            <a:ext cx="1353459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345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00"/>
                </a:solidFill>
              </a:rPr>
              <a:t>1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注册登陆</a:t>
            </a:r>
            <a:r>
              <a:rPr kumimoji="1" lang="en-US" altLang="zh-CN" sz="3600" dirty="0" smtClean="0"/>
              <a:t>—</a:t>
            </a:r>
            <a:r>
              <a:rPr kumimoji="1" lang="zh-CN" altLang="en-US" sz="3600" dirty="0" smtClean="0"/>
              <a:t>注册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37188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98" y="1645445"/>
            <a:ext cx="2112799" cy="3761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94" y="1645444"/>
            <a:ext cx="2112800" cy="3761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1508" y="106066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iOS</a:t>
            </a:r>
            <a:r>
              <a:rPr kumimoji="1" lang="zh-CN" altLang="en-US" sz="3200" dirty="0" smtClean="0"/>
              <a:t>端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867808" y="557608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检测是否已注册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813" y="1645443"/>
            <a:ext cx="2135679" cy="380204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14581" y="55918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完善信息</a:t>
            </a:r>
            <a:endParaRPr kumimoji="1" lang="zh-CN" altLang="en-US" sz="3200" dirty="0"/>
          </a:p>
        </p:txBody>
      </p:sp>
      <p:cxnSp>
        <p:nvCxnSpPr>
          <p:cNvPr id="14" name="直线箭头连接符 13"/>
          <p:cNvCxnSpPr>
            <a:stCxn id="7" idx="3"/>
            <a:endCxn id="12" idx="1"/>
          </p:cNvCxnSpPr>
          <p:nvPr/>
        </p:nvCxnSpPr>
        <p:spPr>
          <a:xfrm>
            <a:off x="4925055" y="5868477"/>
            <a:ext cx="2989526" cy="1577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371070" y="5884252"/>
            <a:ext cx="1481724" cy="336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37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00"/>
                </a:solidFill>
              </a:rPr>
              <a:t>1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注册登录</a:t>
            </a:r>
            <a:r>
              <a:rPr kumimoji="1" lang="en-US" altLang="zh-CN" sz="3600" dirty="0" smtClean="0"/>
              <a:t>—</a:t>
            </a:r>
            <a:r>
              <a:rPr kumimoji="1" lang="zh-CN" altLang="en-US" sz="3600" dirty="0" smtClean="0"/>
              <a:t>登陆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37188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8" y="1320800"/>
            <a:ext cx="2415990" cy="4301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85" y="1292354"/>
            <a:ext cx="2415990" cy="4301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232" y="1241555"/>
            <a:ext cx="2460503" cy="43803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06952" y="570111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选择登录账号</a:t>
            </a:r>
            <a:endParaRPr kumimoji="1"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65793" y="570111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选择登录方式</a:t>
            </a:r>
            <a:endParaRPr kumimoji="1" lang="zh-CN" altLang="en-US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475" y="1286934"/>
            <a:ext cx="2415990" cy="4301067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10" idx="3"/>
            <a:endCxn id="11" idx="1"/>
          </p:cNvCxnSpPr>
          <p:nvPr/>
        </p:nvCxnSpPr>
        <p:spPr>
          <a:xfrm>
            <a:off x="4853830" y="5993498"/>
            <a:ext cx="3011963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0512671" y="5993498"/>
            <a:ext cx="1353459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943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00"/>
                </a:solidFill>
              </a:rPr>
              <a:t>1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注册登录</a:t>
            </a:r>
            <a:r>
              <a:rPr kumimoji="1" lang="en-US" altLang="zh-CN" sz="3600" dirty="0" smtClean="0"/>
              <a:t>—</a:t>
            </a:r>
            <a:r>
              <a:rPr kumimoji="1" lang="zh-CN" altLang="en-US" sz="3600" dirty="0" smtClean="0"/>
              <a:t>登陆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37188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84" y="1364994"/>
            <a:ext cx="2438724" cy="4341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95" y="1405466"/>
            <a:ext cx="2415990" cy="43010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46560" y="59666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验证码</a:t>
            </a:r>
            <a:endParaRPr kumimoji="1"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443019" y="59896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设置密码</a:t>
            </a:r>
            <a:endParaRPr kumimoji="1" lang="en-US" altLang="zh-CN" sz="3200" dirty="0" smtClean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1914973" y="6282031"/>
            <a:ext cx="1481724" cy="336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endCxn id="10" idx="1"/>
          </p:cNvCxnSpPr>
          <p:nvPr/>
        </p:nvCxnSpPr>
        <p:spPr>
          <a:xfrm flipV="1">
            <a:off x="4912195" y="6282032"/>
            <a:ext cx="2530824" cy="336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42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FF00"/>
                </a:solidFill>
              </a:rPr>
              <a:t>2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账号系统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23338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1202266"/>
            <a:ext cx="10056455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80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62" y="414338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FF00"/>
                </a:solidFill>
              </a:rPr>
              <a:t>3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sz="3600" dirty="0" smtClean="0"/>
              <a:t>开放平台</a:t>
            </a:r>
            <a:endParaRPr kumimoji="1" lang="zh-CN" altLang="en-US" sz="36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796394" y="1060669"/>
            <a:ext cx="23338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017947" y="32651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移动应用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8009494" y="38835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网站应用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17947" y="45080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公众号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017947" y="513255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公众号第三方平台</a:t>
            </a:r>
            <a:endParaRPr kumimoji="1"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130281" y="1934323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262626"/>
                </a:solidFill>
                <a:latin typeface="ArialMT" charset="0"/>
              </a:rPr>
              <a:t>第三</a:t>
            </a:r>
            <a:r>
              <a:rPr lang="zh-CN" altLang="en-US" sz="3200" dirty="0">
                <a:solidFill>
                  <a:srgbClr val="262626"/>
                </a:solidFill>
                <a:latin typeface="ArialMT" charset="0"/>
              </a:rPr>
              <a:t>方移动程序提供</a:t>
            </a:r>
            <a:r>
              <a:rPr lang="zh-CN" altLang="en-US" sz="3200" dirty="0" smtClean="0">
                <a:solidFill>
                  <a:srgbClr val="262626"/>
                </a:solidFill>
                <a:latin typeface="ArialMT" charset="0"/>
              </a:rPr>
              <a:t>接口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04811" y="42312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包括</a:t>
            </a:r>
            <a:endParaRPr kumimoji="1"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1371599" y="326517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分享给好友</a:t>
            </a:r>
            <a:r>
              <a:rPr kumimoji="1" lang="en-US" altLang="zh-CN" sz="3200" dirty="0" smtClean="0"/>
              <a:t>—</a:t>
            </a:r>
            <a:r>
              <a:rPr kumimoji="1" lang="zh-CN" altLang="en-US" sz="3200" dirty="0" smtClean="0"/>
              <a:t>美丽说</a:t>
            </a:r>
            <a:endParaRPr kumimoji="1"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1599" y="477851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分享给朋友圈</a:t>
            </a:r>
            <a:r>
              <a:rPr kumimoji="1" lang="en-US" altLang="zh-CN" sz="3200" dirty="0" smtClean="0"/>
              <a:t>—</a:t>
            </a:r>
            <a:r>
              <a:rPr kumimoji="1" lang="zh-CN" altLang="en-US" sz="3200" dirty="0" smtClean="0"/>
              <a:t>微杂志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32720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416</Words>
  <Application>Microsoft Macintosh PowerPoint</Application>
  <PresentationFormat>宽屏</PresentationFormat>
  <Paragraphs>78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ArialMT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youvcmr</dc:creator>
  <cp:lastModifiedBy>youvcmr</cp:lastModifiedBy>
  <cp:revision>52</cp:revision>
  <dcterms:created xsi:type="dcterms:W3CDTF">2016-11-12T02:20:25Z</dcterms:created>
  <dcterms:modified xsi:type="dcterms:W3CDTF">2016-12-10T12:27:14Z</dcterms:modified>
</cp:coreProperties>
</file>