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82830"/>
  </p:normalViewPr>
  <p:slideViewPr>
    <p:cSldViewPr snapToGrid="0" snapToObjects="1">
      <p:cViewPr>
        <p:scale>
          <a:sx n="120" d="100"/>
          <a:sy n="120" d="100"/>
        </p:scale>
        <p:origin x="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E3A8C-40D5-674B-9025-4D5DEB0F4BE7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CD35-995A-8348-A743-D80B21A5D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3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与其他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不同的是，方片收集并不是要做成一款</a:t>
            </a:r>
            <a:r>
              <a:rPr kumimoji="1" lang="zh-CN" altLang="en-US" dirty="0" smtClean="0"/>
              <a:t>备忘录式、</a:t>
            </a:r>
            <a:r>
              <a:rPr kumimoji="1" lang="zh-CN" altLang="en-US" dirty="0" smtClean="0"/>
              <a:t>清单类应用，而是以</a:t>
            </a:r>
            <a:r>
              <a:rPr kumimoji="1" lang="zh-CN" altLang="en-US" dirty="0" smtClean="0"/>
              <a:t>记录为</a:t>
            </a:r>
            <a:r>
              <a:rPr kumimoji="1" lang="zh-CN" altLang="en-US" dirty="0" smtClean="0"/>
              <a:t>核心定位</a:t>
            </a:r>
            <a:r>
              <a:rPr kumimoji="1" lang="zh-CN" altLang="en-US" dirty="0" smtClean="0"/>
              <a:t>，以方片式便签为表现形式帮助</a:t>
            </a:r>
            <a:r>
              <a:rPr kumimoji="1" lang="zh-CN" altLang="en-US" dirty="0" smtClean="0"/>
              <a:t>快速收集资料和灵感的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CD35-995A-8348-A743-D80B21A5DDA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53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从核心出发，灵感和资料有两个来源，一是自己临时想到的或从书籍报刊等线下路径发现的，另一种是其他平台比如微信、微博等发现的他人分享。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由此，方片收集把他的核心功能分为两块主要部分：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CD35-995A-8348-A743-D80B21A5DDA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25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自己进入方片收集以后手动添加记录。同时考虑到了不同的使用场景，给用户提供了多种添加形式，如文字、语音、</a:t>
            </a:r>
            <a:r>
              <a:rPr kumimoji="1" lang="zh-CN" altLang="en-US" dirty="0" smtClean="0"/>
              <a:t>图片（报纸、书籍、板书）等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从其他平台收集。依托于微信公众号、手机的复制粘贴功能。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CD35-995A-8348-A743-D80B21A5DDA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92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另外就是方片收集与其他应用相比的特色之处：分类、搜索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用户搜集了灵感、资料的最终原因其实阅读，而这两个功能很大程度的便捷了用户去找到某一个或者某一类便签。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CD35-995A-8348-A743-D80B21A5DDA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5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做得很有特点（个人呢比较欣赏）的交互细节：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比其他的要明显，起到了突出作用。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分类展示时，并没有说把标签列在一个页面，点击标签以后进入另一个页面在展示对应的内容。而是以抽屉栏的形式显示，个人认为这其实也是为了帮助用户更便捷地找到某一便签的方式。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微信端分享</a:t>
            </a:r>
            <a:endParaRPr kumimoji="1" lang="en-US" altLang="zh-CN" dirty="0" smtClean="0"/>
          </a:p>
          <a:p>
            <a:r>
              <a:rPr kumimoji="1" lang="zh-CN" altLang="en-US" dirty="0" smtClean="0"/>
              <a:t>谜一样的交互？添加分类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难以</a:t>
            </a:r>
            <a:r>
              <a:rPr kumimoji="1" lang="zh-CN" altLang="en-US" dirty="0" smtClean="0"/>
              <a:t>找到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CD35-995A-8348-A743-D80B21A5DDA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74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199-4FD2-3D4D-B98D-B20EEF5CC497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172A-3122-8E45-86C8-C1221F5CB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360914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199-4FD2-3D4D-B98D-B20EEF5CC497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172A-3122-8E45-86C8-C1221F5CB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87486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199-4FD2-3D4D-B98D-B20EEF5CC497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172A-3122-8E45-86C8-C1221F5CB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339125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199-4FD2-3D4D-B98D-B20EEF5CC497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172A-3122-8E45-86C8-C1221F5CB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40828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199-4FD2-3D4D-B98D-B20EEF5CC497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172A-3122-8E45-86C8-C1221F5CB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039748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199-4FD2-3D4D-B98D-B20EEF5CC497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172A-3122-8E45-86C8-C1221F5CB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40310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199-4FD2-3D4D-B98D-B20EEF5CC497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172A-3122-8E45-86C8-C1221F5CB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37340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199-4FD2-3D4D-B98D-B20EEF5CC497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172A-3122-8E45-86C8-C1221F5CB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23802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199-4FD2-3D4D-B98D-B20EEF5CC497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172A-3122-8E45-86C8-C1221F5CB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13422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199-4FD2-3D4D-B98D-B20EEF5CC497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172A-3122-8E45-86C8-C1221F5CB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50717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199-4FD2-3D4D-B98D-B20EEF5CC497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172A-3122-8E45-86C8-C1221F5CB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7417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8199-4FD2-3D4D-B98D-B20EEF5CC497}" type="datetimeFigureOut">
              <a:rPr kumimoji="1" lang="zh-CN" altLang="en-US" smtClean="0"/>
              <a:t>2017/3/18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172A-3122-8E45-86C8-C1221F5CB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6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4738" r="5209" b="5684"/>
          <a:stretch/>
        </p:blipFill>
        <p:spPr>
          <a:xfrm>
            <a:off x="5312285" y="1767102"/>
            <a:ext cx="1665503" cy="1671932"/>
          </a:xfrm>
          <a:prstGeom prst="round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34557" y="37449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smtClean="0"/>
              <a:t>方片收集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730224" y="4574098"/>
            <a:ext cx="2829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iPhone</a:t>
            </a:r>
            <a:r>
              <a:rPr kumimoji="1" lang="zh-CN" altLang="en-US" sz="3200" dirty="0" smtClean="0"/>
              <a:t>    </a:t>
            </a:r>
            <a:r>
              <a:rPr kumimoji="1" lang="en-US" altLang="zh-CN" sz="3200" dirty="0" smtClean="0"/>
              <a:t>V-1.7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4505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83172" y="307280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/>
              <a:t>核心</a:t>
            </a:r>
            <a:endParaRPr kumimoji="1"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7052930" y="307280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/>
              <a:t>收集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53281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6000" y="294521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/>
              <a:t>来源</a:t>
            </a:r>
            <a:endParaRPr kumimoji="1"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4997302" y="1605517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 smtClean="0"/>
              <a:t>临时想到、</a:t>
            </a:r>
            <a:r>
              <a:rPr kumimoji="1" lang="zh-CN" altLang="en-US" sz="4400" dirty="0" smtClean="0"/>
              <a:t>书籍、报纸</a:t>
            </a:r>
            <a:endParaRPr kumimoji="1"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997301" y="4192772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 smtClean="0"/>
              <a:t>其他平台：微信、微博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35609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79" y="1835497"/>
            <a:ext cx="2375409" cy="42250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1604" y="11776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smtClean="0"/>
              <a:t>自己添加</a:t>
            </a:r>
            <a:endParaRPr kumimoji="1"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50" y="1835497"/>
            <a:ext cx="2375409" cy="42250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33666" y="117769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从其他平台收集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836354" y="21212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smtClean="0"/>
              <a:t>核心功能</a:t>
            </a:r>
            <a:endParaRPr kumimoji="1" lang="zh-CN" altLang="en-US" sz="4800"/>
          </a:p>
        </p:txBody>
      </p:sp>
      <p:cxnSp>
        <p:nvCxnSpPr>
          <p:cNvPr id="10" name="直线连接符 9"/>
          <p:cNvCxnSpPr/>
          <p:nvPr/>
        </p:nvCxnSpPr>
        <p:spPr>
          <a:xfrm>
            <a:off x="839978" y="308348"/>
            <a:ext cx="0" cy="684000"/>
          </a:xfrm>
          <a:prstGeom prst="line">
            <a:avLst/>
          </a:prstGeom>
          <a:ln w="444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24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6354" y="21212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/>
              <a:t>特色</a:t>
            </a:r>
            <a:endParaRPr kumimoji="1" lang="zh-CN" altLang="en-US" sz="4800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839978" y="308348"/>
            <a:ext cx="0" cy="684000"/>
          </a:xfrm>
          <a:prstGeom prst="line">
            <a:avLst/>
          </a:prstGeom>
          <a:ln w="444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82" y="992348"/>
            <a:ext cx="2874956" cy="51135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21572" y="391278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分类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857987" y="8803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smtClean="0"/>
              <a:t>搜索</a:t>
            </a:r>
            <a:endParaRPr kumimoji="1" lang="zh-CN" altLang="en-US" sz="2800"/>
          </a:p>
        </p:txBody>
      </p:sp>
      <p:sp>
        <p:nvSpPr>
          <p:cNvPr id="10" name="左箭头 9"/>
          <p:cNvSpPr/>
          <p:nvPr/>
        </p:nvSpPr>
        <p:spPr>
          <a:xfrm>
            <a:off x="7262038" y="1043119"/>
            <a:ext cx="584790" cy="179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684443" y="4146698"/>
            <a:ext cx="660107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7277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6354" y="21212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/>
              <a:t>交互细节</a:t>
            </a:r>
            <a:endParaRPr kumimoji="1" lang="zh-CN" altLang="en-US" sz="4800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839978" y="308348"/>
            <a:ext cx="0" cy="684000"/>
          </a:xfrm>
          <a:prstGeom prst="line">
            <a:avLst/>
          </a:prstGeom>
          <a:ln w="444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01" y="1527151"/>
            <a:ext cx="2376066" cy="4226229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47" y="1527152"/>
            <a:ext cx="2376066" cy="4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76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361</Words>
  <Application>Microsoft Macintosh PowerPoint</Application>
  <PresentationFormat>宽屏</PresentationFormat>
  <Paragraphs>31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youvcmr</dc:creator>
  <cp:lastModifiedBy>youvcmr</cp:lastModifiedBy>
  <cp:revision>14</cp:revision>
  <dcterms:created xsi:type="dcterms:W3CDTF">2017-03-18T05:29:33Z</dcterms:created>
  <dcterms:modified xsi:type="dcterms:W3CDTF">2017-03-19T11:43:20Z</dcterms:modified>
</cp:coreProperties>
</file>