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7" r:id="rId2"/>
    <p:sldId id="264" r:id="rId3"/>
    <p:sldId id="265" r:id="rId4"/>
    <p:sldId id="266" r:id="rId5"/>
    <p:sldId id="267" r:id="rId6"/>
    <p:sldId id="268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70"/>
    <p:restoredTop sz="78086"/>
  </p:normalViewPr>
  <p:slideViewPr>
    <p:cSldViewPr snapToGrid="0" snapToObjects="1">
      <p:cViewPr varScale="1">
        <p:scale>
          <a:sx n="76" d="100"/>
          <a:sy n="76" d="100"/>
        </p:scale>
        <p:origin x="224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C1E158-378E-524F-B8F7-CC1AB46337DD}" type="datetimeFigureOut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731DE9-2464-3F44-979F-DAD2E831B97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8266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E9-2464-3F44-979F-DAD2E831B97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981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我们为什么要开发这一个产品？</a:t>
            </a:r>
            <a:endParaRPr kumimoji="1" lang="en-US" altLang="zh-CN" dirty="0" smtClean="0"/>
          </a:p>
          <a:p>
            <a:r>
              <a:rPr kumimoji="1" lang="zh-CN" altLang="en-US" dirty="0" smtClean="0"/>
              <a:t>我们要通过这个产品得到什么，商业目的（获得</a:t>
            </a:r>
            <a:r>
              <a:rPr kumimoji="1" lang="en-US" altLang="zh-CN" dirty="0" smtClean="0"/>
              <a:t>XXX</a:t>
            </a:r>
            <a:r>
              <a:rPr kumimoji="1" lang="zh-CN" altLang="en-US" dirty="0" smtClean="0"/>
              <a:t>收入），其他目的（帮助理财）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用户要通过产品得到什么，如何满足所期待的目标，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（了解到周围更多的活动信息</a:t>
            </a:r>
            <a:r>
              <a:rPr kumimoji="1" lang="en-US" altLang="zh-CN" dirty="0" smtClean="0"/>
              <a:t>—c</a:t>
            </a:r>
            <a:r>
              <a:rPr kumimoji="1" lang="zh-CN" altLang="en-US" dirty="0" smtClean="0"/>
              <a:t>参加更多活动）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用户细分，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（按年龄、性别），原因（需求不同，甚至矛盾）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1.</a:t>
            </a:r>
            <a:r>
              <a:rPr kumimoji="1" lang="zh-CN" altLang="en-US" dirty="0" smtClean="0"/>
              <a:t>股票交易软件：新手需要将交易过程拆分成多个简单步骤，而对于专家会妨碍快速操作，此时则需要将所有功能集中在一个界面，方便操作。</a:t>
            </a:r>
            <a:r>
              <a:rPr kumimoji="1" lang="en-US" altLang="zh-CN" dirty="0" smtClean="0"/>
              <a:t>2.gain</a:t>
            </a:r>
            <a:r>
              <a:rPr kumimoji="1" lang="zh-CN" altLang="en-US" dirty="0" smtClean="0"/>
              <a:t>：普通用户需要获得活动信息，而社团用户需要分享活动，获得大家的关注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E9-2464-3F44-979F-DAD2E831B97C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0045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我们要开发的是什么？（简单的视频播放软件、视频</a:t>
            </a:r>
            <a:r>
              <a:rPr kumimoji="1" lang="en-US" altLang="zh-CN" dirty="0" smtClean="0"/>
              <a:t>B</a:t>
            </a:r>
            <a:r>
              <a:rPr kumimoji="1" lang="zh-CN" altLang="en-US" dirty="0" smtClean="0"/>
              <a:t>站、爱奇艺等视频播放网站）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内容需求：产品需要包含哪些内容；如</a:t>
            </a:r>
            <a:r>
              <a:rPr kumimoji="1" lang="en-US" altLang="zh-CN" dirty="0" smtClean="0"/>
              <a:t>gain</a:t>
            </a:r>
            <a:r>
              <a:rPr kumimoji="1" lang="zh-CN" altLang="en-US" dirty="0" smtClean="0"/>
              <a:t>：活动信息、组织信息等。不仅包含文本，更包含图像、音频、视频。内容更新，内容分类：为不同用户展示的内容</a:t>
            </a:r>
            <a:endParaRPr kumimoji="1"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 smtClean="0"/>
              <a:t>功能规格：哪一些需要被当成产品的功能（加减法）。初期表示该做什么，末期表示完成了什么。核心功能；使用场景</a:t>
            </a:r>
            <a:endParaRPr kumimoji="1" lang="en-US" altLang="zh-CN" dirty="0" smtClean="0"/>
          </a:p>
          <a:p>
            <a:r>
              <a:rPr kumimoji="1" lang="zh-CN" altLang="en-US" dirty="0" smtClean="0"/>
              <a:t>确定优先级（能否满足战略目标、实现可能性、满足情况）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E9-2464-3F44-979F-DAD2E831B97C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08178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产品以什么样的方式来运作？创建一个概念结构，将包括的功能内容组合成一个整体</a:t>
            </a:r>
            <a:endParaRPr kumimoji="1" lang="en-US" altLang="zh-CN" dirty="0" smtClean="0"/>
          </a:p>
          <a:p>
            <a:r>
              <a:rPr kumimoji="1" lang="zh-CN" altLang="en-US" dirty="0" smtClean="0"/>
              <a:t>更多的去理解用户的工作方式、行为以及思考方式（用户的心理）</a:t>
            </a:r>
            <a:endParaRPr kumimoji="1" lang="en-US" altLang="zh-CN" dirty="0" smtClean="0"/>
          </a:p>
          <a:p>
            <a:r>
              <a:rPr kumimoji="1" lang="zh-CN" altLang="en-US" dirty="0" smtClean="0"/>
              <a:t>交互设计：确定那个功能在那个界面完成，考虑可能的用户行为、系统如何配合响应，</a:t>
            </a:r>
            <a:r>
              <a:rPr kumimoji="1" lang="en-US" altLang="zh-CN" dirty="0" err="1" smtClean="0"/>
              <a:t>eg</a:t>
            </a:r>
            <a:r>
              <a:rPr kumimoji="1" lang="zh-CN" altLang="en-US" dirty="0" smtClean="0"/>
              <a:t>：设计问答式记账软件，考虑到用户在每天早上需要记录早餐费用，此时即可在特定时间（如</a:t>
            </a:r>
            <a:r>
              <a:rPr kumimoji="1" lang="en-US" altLang="zh-CN" dirty="0" smtClean="0"/>
              <a:t>8</a:t>
            </a:r>
            <a:r>
              <a:rPr kumimoji="1" lang="zh-CN" altLang="en-US" dirty="0" smtClean="0"/>
              <a:t>：</a:t>
            </a:r>
            <a:r>
              <a:rPr kumimoji="1" lang="en-US" altLang="zh-CN" dirty="0" smtClean="0"/>
              <a:t>30</a:t>
            </a:r>
            <a:r>
              <a:rPr kumimoji="1" lang="zh-CN" altLang="en-US" dirty="0" smtClean="0"/>
              <a:t>）在锁屏界面跳出窗口询问费用，用户输入，计入账本</a:t>
            </a:r>
            <a:endParaRPr kumimoji="1" lang="en-US" altLang="zh-CN" dirty="0" smtClean="0"/>
          </a:p>
          <a:p>
            <a:r>
              <a:rPr kumimoji="1" lang="zh-CN" altLang="en-US" dirty="0" smtClean="0"/>
              <a:t>信息架构：呈现给用户的信息是否合理并具有意义（让内容结构化）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E9-2464-3F44-979F-DAD2E831B97C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97716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用什么样的形式呈献给用户</a:t>
            </a:r>
            <a:endParaRPr kumimoji="1" lang="en-US" altLang="zh-CN" dirty="0" smtClean="0"/>
          </a:p>
          <a:p>
            <a:r>
              <a:rPr kumimoji="1" lang="en-US" altLang="zh-CN" dirty="0" smtClean="0"/>
              <a:t>Icon---</a:t>
            </a:r>
            <a:r>
              <a:rPr kumimoji="1" lang="zh-CN" altLang="en-US" dirty="0" smtClean="0"/>
              <a:t>具体实现功能，考虑可交互元素的布局</a:t>
            </a:r>
            <a:endParaRPr kumimoji="1" lang="en-US" altLang="zh-CN" dirty="0" smtClean="0"/>
          </a:p>
          <a:p>
            <a:r>
              <a:rPr kumimoji="1" lang="zh-CN" altLang="en-US" dirty="0" smtClean="0"/>
              <a:t>导航栏：提供跳转方法、界面包含的内容、与当前界面之间的关系，考虑引导用户移动元素的安排</a:t>
            </a:r>
            <a:endParaRPr kumimoji="1" lang="en-US" altLang="zh-CN" dirty="0" smtClean="0"/>
          </a:p>
          <a:p>
            <a:r>
              <a:rPr kumimoji="1" lang="zh-CN" altLang="en-US" dirty="0" smtClean="0"/>
              <a:t>如何呈现信息（分组、整理），考虑传达给用户信息要素的排布</a:t>
            </a:r>
            <a:endParaRPr kumimoji="1" lang="en-US" altLang="zh-CN" dirty="0" smtClean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E9-2464-3F44-979F-DAD2E831B97C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02331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 smtClean="0"/>
              <a:t>在视觉上如何呈现，具有美感、配色和排版。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731DE9-2464-3F44-979F-DAD2E831B97C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0770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228E-EB6C-EA42-B7FF-32FBBA6F7F5C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72264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965EFE-9033-BE45-BEB5-AE5A0C940F77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1313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2CA49-E710-9D4B-918C-E06276195A43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39550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D51D6-E9A3-8D48-9134-06C0333CFDE0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42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2A4DF-8AF3-584F-B677-247406FC674A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06498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A2AA0-34C1-FF4B-B86A-941282E6E493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5131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66D9F-4DF2-6049-8252-7432C4337CBF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528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745D9-7DE8-0946-87CD-FFA04165C4EB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633659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5FD71-BC84-5548-9056-D2F1080EF3E5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84156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A2BE3-2224-4D40-B082-D7C1C6180EE9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6101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4B265-748A-0F4B-88CB-80D98CB32CEF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467291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dirty="0" smtClean="0"/>
              <a:t>单击此处编辑母版标题样式</a:t>
            </a:r>
            <a:endParaRPr kumimoji="1"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dirty="0" smtClean="0"/>
              <a:t>单击此处编辑母版文本样式</a:t>
            </a:r>
          </a:p>
          <a:p>
            <a:pPr lvl="1"/>
            <a:r>
              <a:rPr kumimoji="1" lang="zh-CN" altLang="en-US" dirty="0" smtClean="0"/>
              <a:t>二级</a:t>
            </a:r>
          </a:p>
          <a:p>
            <a:pPr lvl="2"/>
            <a:r>
              <a:rPr kumimoji="1" lang="zh-CN" altLang="en-US" dirty="0" smtClean="0"/>
              <a:t>三级</a:t>
            </a:r>
          </a:p>
          <a:p>
            <a:pPr lvl="3"/>
            <a:r>
              <a:rPr kumimoji="1" lang="zh-CN" altLang="en-US" dirty="0" smtClean="0"/>
              <a:t>四级</a:t>
            </a:r>
          </a:p>
          <a:p>
            <a:pPr lvl="4"/>
            <a:r>
              <a:rPr kumimoji="1" lang="zh-CN" altLang="en-US" dirty="0" smtClean="0"/>
              <a:t>五级</a:t>
            </a:r>
            <a:endParaRPr kumimoji="1"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D2C4AE-4026-7E4A-AB95-7A78E4E2A8DC}" type="datetime1">
              <a:rPr kumimoji="1" lang="zh-CN" altLang="en-US" smtClean="0"/>
              <a:t>16/5/29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F0DD3-0542-494E-A18F-55754FC81C2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80601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Wawati SC" charset="-122"/>
          <a:ea typeface="Wawati SC" charset="-122"/>
          <a:cs typeface="Wawati SC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520"/>
            <a:ext cx="12192000" cy="6858000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186237" y="2828832"/>
            <a:ext cx="39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竞品分析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764866" y="618346"/>
            <a:ext cx="39957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表现层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4764866" y="2828832"/>
            <a:ext cx="318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结构层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764866" y="1770123"/>
            <a:ext cx="3182062" cy="1223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框架层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64866" y="4000241"/>
            <a:ext cx="318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范围层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764866" y="5156021"/>
            <a:ext cx="31820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战略层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5300" y="-3"/>
            <a:ext cx="365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2.96296E-6 L -0.31315 0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62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1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235" y="468756"/>
            <a:ext cx="39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战略层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845335" y="2452165"/>
            <a:ext cx="276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产品目标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6327686" y="2452166"/>
            <a:ext cx="276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用户需求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370298" y="3988758"/>
            <a:ext cx="276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用户划分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816345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2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545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6928" y="1753702"/>
            <a:ext cx="39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范围层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6724" y="1722341"/>
            <a:ext cx="276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内容需求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246724" y="3017045"/>
            <a:ext cx="2763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功能需求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2145" y="1722341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信息型产品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912145" y="3017045"/>
            <a:ext cx="35124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功能型产品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>
            <a:off x="5072064" y="2137839"/>
            <a:ext cx="1203236" cy="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箭头连接符 11"/>
          <p:cNvCxnSpPr/>
          <p:nvPr/>
        </p:nvCxnSpPr>
        <p:spPr>
          <a:xfrm>
            <a:off x="5072064" y="3432543"/>
            <a:ext cx="1203236" cy="1"/>
          </a:xfrm>
          <a:prstGeom prst="straightConnector1">
            <a:avLst/>
          </a:prstGeom>
          <a:ln w="539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3673276" y="4311749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确定优先级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922339" y="721401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内容、功能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602693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  <p:bldP spid="6" grpId="0"/>
      <p:bldP spid="8" grpId="0"/>
      <p:bldP spid="10" grpId="0"/>
      <p:bldP spid="13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235" y="468756"/>
            <a:ext cx="39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结构层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965032" y="1661770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信息型产品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65520" y="3428887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功能型产品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041578" y="1661769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信息架构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041578" y="3428887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交互设计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cxnSp>
        <p:nvCxnSpPr>
          <p:cNvPr id="3" name="直线连接符 2"/>
          <p:cNvCxnSpPr/>
          <p:nvPr/>
        </p:nvCxnSpPr>
        <p:spPr>
          <a:xfrm>
            <a:off x="4748688" y="2133599"/>
            <a:ext cx="1042512" cy="423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4748688" y="3802682"/>
            <a:ext cx="1042512" cy="423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60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235" y="468756"/>
            <a:ext cx="39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dirty="0" smtClean="0">
                <a:latin typeface="Wawati SC" charset="-122"/>
                <a:ea typeface="Wawati SC" charset="-122"/>
                <a:cs typeface="Wawati SC" charset="-122"/>
              </a:rPr>
              <a:t>框架层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912145" y="1722341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界面设计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912145" y="2975927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导航设计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912145" y="4353886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信息设计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107914" y="1722341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做什么事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107914" y="2874746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去哪些地方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300729" y="4353886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dirty="0" smtClean="0">
                <a:latin typeface="Wawati SC" charset="-122"/>
                <a:ea typeface="Wawati SC" charset="-122"/>
                <a:cs typeface="Wawati SC" charset="-122"/>
              </a:rPr>
              <a:t>传达想法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184867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8" grpId="0"/>
      <p:bldP spid="10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F0DD3-0542-494E-A18F-55754FC81C26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441235" y="468756"/>
            <a:ext cx="39290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7200" smtClean="0">
                <a:latin typeface="Wawati SC" charset="-122"/>
                <a:ea typeface="Wawati SC" charset="-122"/>
                <a:cs typeface="Wawati SC" charset="-122"/>
              </a:rPr>
              <a:t>表现层</a:t>
            </a:r>
            <a:endParaRPr kumimoji="1" lang="zh-CN" altLang="en-US" sz="7200" dirty="0">
              <a:latin typeface="Wawati SC" charset="-122"/>
              <a:ea typeface="Wawati SC" charset="-122"/>
              <a:cs typeface="Wawati SC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487635" y="3013501"/>
            <a:ext cx="3502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4800" smtClean="0">
                <a:latin typeface="Wawati SC" charset="-122"/>
                <a:ea typeface="Wawati SC" charset="-122"/>
                <a:cs typeface="Wawati SC" charset="-122"/>
              </a:rPr>
              <a:t>感知设计</a:t>
            </a:r>
            <a:endParaRPr kumimoji="1" lang="zh-CN" altLang="en-US" sz="4800" dirty="0">
              <a:latin typeface="Wawati SC" charset="-122"/>
              <a:ea typeface="Wawati SC" charset="-122"/>
              <a:cs typeface="Wawati SC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79516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</TotalTime>
  <Words>538</Words>
  <Application>Microsoft Macintosh PowerPoint</Application>
  <PresentationFormat>宽屏</PresentationFormat>
  <Paragraphs>60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DengXian</vt:lpstr>
      <vt:lpstr>Wawati SC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youvcmr</dc:creator>
  <cp:lastModifiedBy>youvcmr</cp:lastModifiedBy>
  <cp:revision>21</cp:revision>
  <dcterms:created xsi:type="dcterms:W3CDTF">2016-05-28T09:51:36Z</dcterms:created>
  <dcterms:modified xsi:type="dcterms:W3CDTF">2016-05-29T16:37:31Z</dcterms:modified>
</cp:coreProperties>
</file>